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7" r:id="rId4"/>
  </p:sldMasterIdLst>
  <p:notesMasterIdLst>
    <p:notesMasterId r:id="rId15"/>
  </p:notesMasterIdLst>
  <p:sldIdLst>
    <p:sldId id="2147374766" r:id="rId5"/>
    <p:sldId id="2147374783" r:id="rId6"/>
    <p:sldId id="2147374789" r:id="rId7"/>
    <p:sldId id="11277" r:id="rId8"/>
    <p:sldId id="2147374786" r:id="rId9"/>
    <p:sldId id="2147374784" r:id="rId10"/>
    <p:sldId id="2147374790" r:id="rId11"/>
    <p:sldId id="2147374778" r:id="rId12"/>
    <p:sldId id="2147374785" r:id="rId13"/>
    <p:sldId id="2147374773" r:id="rId14"/>
  </p:sldIdLst>
  <p:sldSz cx="12192000" cy="6858000"/>
  <p:notesSz cx="6858000" cy="9144000"/>
  <p:embeddedFontLst>
    <p:embeddedFont>
      <p:font typeface="STKaiti" panose="02010600040101010101" pitchFamily="2" charset="-122"/>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Andrews (Trianz)" initials="WA(" lastIdx="4" clrIdx="0">
    <p:extLst>
      <p:ext uri="{19B8F6BF-5375-455C-9EA6-DF929625EA0E}">
        <p15:presenceInfo xmlns:p15="http://schemas.microsoft.com/office/powerpoint/2012/main" userId="S::Will.Andrews@trianz.com::5b44e897-ec05-4bd8-bf26-df04c2a28e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CB43F"/>
    <a:srgbClr val="FFAB15"/>
    <a:srgbClr val="FFCC29"/>
    <a:srgbClr val="D1D1D1"/>
    <a:srgbClr val="C4F0FF"/>
    <a:srgbClr val="A3E9FF"/>
    <a:srgbClr val="E1F7FF"/>
    <a:srgbClr val="FFF6D9"/>
    <a:srgbClr val="F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A7F92-3EF7-3000-0CD2-2F4DACE51793}" v="2" dt="2024-11-19T15:18:45.970"/>
    <p1510:client id="{B77C16E1-023F-8840-B6D8-CB0521F97BAF}" v="98" dt="2024-11-19T13:22:25.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7392"/>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23"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hyam Konga (Trianz)" userId="8895a28e-7ad0-4b23-a557-4e931e70da27" providerId="ADAL" clId="{9395B9B2-BF9F-4808-AD22-C69383E1F129}"/>
    <pc:docChg chg="modSld">
      <pc:chgData name="Shyam Konga (Trianz)" userId="8895a28e-7ad0-4b23-a557-4e931e70da27" providerId="ADAL" clId="{9395B9B2-BF9F-4808-AD22-C69383E1F129}" dt="2024-10-24T16:57:20.110" v="107" actId="20577"/>
      <pc:docMkLst>
        <pc:docMk/>
      </pc:docMkLst>
      <pc:sldChg chg="modSp mod">
        <pc:chgData name="Shyam Konga (Trianz)" userId="8895a28e-7ad0-4b23-a557-4e931e70da27" providerId="ADAL" clId="{9395B9B2-BF9F-4808-AD22-C69383E1F129}" dt="2024-10-24T16:57:20.110" v="107" actId="20577"/>
        <pc:sldMkLst>
          <pc:docMk/>
          <pc:sldMk cId="2611124194" sldId="11277"/>
        </pc:sldMkLst>
      </pc:sldChg>
      <pc:sldChg chg="modSp mod">
        <pc:chgData name="Shyam Konga (Trianz)" userId="8895a28e-7ad0-4b23-a557-4e931e70da27" providerId="ADAL" clId="{9395B9B2-BF9F-4808-AD22-C69383E1F129}" dt="2024-10-24T16:55:33.930" v="18" actId="12"/>
        <pc:sldMkLst>
          <pc:docMk/>
          <pc:sldMk cId="3091266252" sldId="2147472962"/>
        </pc:sldMkLst>
      </pc:sldChg>
      <pc:sldChg chg="modSp mod">
        <pc:chgData name="Shyam Konga (Trianz)" userId="8895a28e-7ad0-4b23-a557-4e931e70da27" providerId="ADAL" clId="{9395B9B2-BF9F-4808-AD22-C69383E1F129}" dt="2024-10-24T16:54:37.188" v="6" actId="3064"/>
        <pc:sldMkLst>
          <pc:docMk/>
          <pc:sldMk cId="2011421382" sldId="2147472963"/>
        </pc:sldMkLst>
      </pc:sldChg>
      <pc:sldChg chg="modSp mod">
        <pc:chgData name="Shyam Konga (Trianz)" userId="8895a28e-7ad0-4b23-a557-4e931e70da27" providerId="ADAL" clId="{9395B9B2-BF9F-4808-AD22-C69383E1F129}" dt="2024-10-24T16:55:50.511" v="24" actId="3064"/>
        <pc:sldMkLst>
          <pc:docMk/>
          <pc:sldMk cId="3004881506" sldId="2147472964"/>
        </pc:sldMkLst>
      </pc:sldChg>
      <pc:sldChg chg="addSp modSp mod">
        <pc:chgData name="Shyam Konga (Trianz)" userId="8895a28e-7ad0-4b23-a557-4e931e70da27" providerId="ADAL" clId="{9395B9B2-BF9F-4808-AD22-C69383E1F129}" dt="2024-10-24T16:57:17.223" v="105" actId="20577"/>
        <pc:sldMkLst>
          <pc:docMk/>
          <pc:sldMk cId="4220762503" sldId="2147472965"/>
        </pc:sldMkLst>
      </pc:sldChg>
    </pc:docChg>
  </pc:docChgLst>
  <pc:docChgLst>
    <pc:chgData name="Vakati, Leelaprasad" userId="S::lvakati@newyorklife.com::1afeb215-474f-4de0-a52c-02a782f1db54" providerId="AD" clId="Web-{6C4A7F92-3EF7-3000-0CD2-2F4DACE51793}"/>
    <pc:docChg chg="modSld">
      <pc:chgData name="Vakati, Leelaprasad" userId="S::lvakati@newyorklife.com::1afeb215-474f-4de0-a52c-02a782f1db54" providerId="AD" clId="Web-{6C4A7F92-3EF7-3000-0CD2-2F4DACE51793}" dt="2024-11-19T15:18:42.938" v="0" actId="20577"/>
      <pc:docMkLst>
        <pc:docMk/>
      </pc:docMkLst>
      <pc:sldChg chg="modSp">
        <pc:chgData name="Vakati, Leelaprasad" userId="S::lvakati@newyorklife.com::1afeb215-474f-4de0-a52c-02a782f1db54" providerId="AD" clId="Web-{6C4A7F92-3EF7-3000-0CD2-2F4DACE51793}" dt="2024-11-19T15:18:42.938" v="0" actId="20577"/>
        <pc:sldMkLst>
          <pc:docMk/>
          <pc:sldMk cId="3770005073" sldId="2147374766"/>
        </pc:sldMkLst>
        <pc:spChg chg="mod">
          <ac:chgData name="Vakati, Leelaprasad" userId="S::lvakati@newyorklife.com::1afeb215-474f-4de0-a52c-02a782f1db54" providerId="AD" clId="Web-{6C4A7F92-3EF7-3000-0CD2-2F4DACE51793}" dt="2024-11-19T15:18:42.938" v="0" actId="20577"/>
          <ac:spMkLst>
            <pc:docMk/>
            <pc:sldMk cId="3770005073" sldId="2147374766"/>
            <ac:spMk id="2" creationId="{AD8C2994-B34D-C2C8-D4E7-0DD7DCA0BBAE}"/>
          </ac:spMkLst>
        </pc:spChg>
      </pc:sldChg>
    </pc:docChg>
  </pc:docChgLst>
  <pc:docChgLst>
    <pc:chgData name="Shyam Konga (Trianz)" userId="8895a28e-7ad0-4b23-a557-4e931e70da27" providerId="ADAL" clId="{E015D3F9-B5B2-40E8-95D1-007BB85D0ABD}"/>
    <pc:docChg chg="undo custSel addSld delSld modSld">
      <pc:chgData name="Shyam Konga (Trianz)" userId="8895a28e-7ad0-4b23-a557-4e931e70da27" providerId="ADAL" clId="{E015D3F9-B5B2-40E8-95D1-007BB85D0ABD}" dt="2024-10-24T16:37:26.258" v="326" actId="207"/>
      <pc:docMkLst>
        <pc:docMk/>
      </pc:docMkLst>
      <pc:sldChg chg="delSp modSp add mod modClrScheme chgLayout">
        <pc:chgData name="Shyam Konga (Trianz)" userId="8895a28e-7ad0-4b23-a557-4e931e70da27" providerId="ADAL" clId="{E015D3F9-B5B2-40E8-95D1-007BB85D0ABD}" dt="2024-10-24T16:33:12.801" v="269" actId="208"/>
        <pc:sldMkLst>
          <pc:docMk/>
          <pc:sldMk cId="2611124194" sldId="11277"/>
        </pc:sldMkLst>
        <pc:spChg chg="mod ord">
          <ac:chgData name="Shyam Konga (Trianz)" userId="8895a28e-7ad0-4b23-a557-4e931e70da27" providerId="ADAL" clId="{E015D3F9-B5B2-40E8-95D1-007BB85D0ABD}" dt="2024-10-24T16:31:30.883" v="244" actId="27636"/>
          <ac:spMkLst>
            <pc:docMk/>
            <pc:sldMk cId="2611124194" sldId="11277"/>
            <ac:spMk id="2" creationId="{5F7E55BE-1F24-BF56-FE77-98592E0A9853}"/>
          </ac:spMkLst>
        </pc:spChg>
      </pc:sldChg>
      <pc:sldChg chg="add del">
        <pc:chgData name="Shyam Konga (Trianz)" userId="8895a28e-7ad0-4b23-a557-4e931e70da27" providerId="ADAL" clId="{E015D3F9-B5B2-40E8-95D1-007BB85D0ABD}" dt="2024-10-24T16:21:04.450" v="11" actId="47"/>
        <pc:sldMkLst>
          <pc:docMk/>
          <pc:sldMk cId="2779229066" sldId="11657"/>
        </pc:sldMkLst>
      </pc:sldChg>
      <pc:sldChg chg="modSp add del mod">
        <pc:chgData name="Shyam Konga (Trianz)" userId="8895a28e-7ad0-4b23-a557-4e931e70da27" providerId="ADAL" clId="{E015D3F9-B5B2-40E8-95D1-007BB85D0ABD}" dt="2024-10-24T16:35:15.628" v="311" actId="47"/>
        <pc:sldMkLst>
          <pc:docMk/>
          <pc:sldMk cId="79093185" sldId="2134805197"/>
        </pc:sldMkLst>
      </pc:sldChg>
      <pc:sldChg chg="addSp delSp modSp mod">
        <pc:chgData name="Shyam Konga (Trianz)" userId="8895a28e-7ad0-4b23-a557-4e931e70da27" providerId="ADAL" clId="{E015D3F9-B5B2-40E8-95D1-007BB85D0ABD}" dt="2024-10-24T16:30:29.174" v="237" actId="14100"/>
        <pc:sldMkLst>
          <pc:docMk/>
          <pc:sldMk cId="3770005073" sldId="2147374766"/>
        </pc:sldMkLst>
        <pc:spChg chg="mod">
          <ac:chgData name="Shyam Konga (Trianz)" userId="8895a28e-7ad0-4b23-a557-4e931e70da27" providerId="ADAL" clId="{E015D3F9-B5B2-40E8-95D1-007BB85D0ABD}" dt="2024-10-24T16:20:59.822" v="10" actId="2711"/>
          <ac:spMkLst>
            <pc:docMk/>
            <pc:sldMk cId="3770005073" sldId="2147374766"/>
            <ac:spMk id="2" creationId="{AD8C2994-B34D-C2C8-D4E7-0DD7DCA0BBAE}"/>
          </ac:spMkLst>
        </pc:spChg>
        <pc:spChg chg="mod">
          <ac:chgData name="Shyam Konga (Trianz)" userId="8895a28e-7ad0-4b23-a557-4e931e70da27" providerId="ADAL" clId="{E015D3F9-B5B2-40E8-95D1-007BB85D0ABD}" dt="2024-10-24T16:20:49.635" v="7"/>
          <ac:spMkLst>
            <pc:docMk/>
            <pc:sldMk cId="3770005073" sldId="2147374766"/>
            <ac:spMk id="3" creationId="{064BFB95-B409-293F-8B67-9865CBC44E52}"/>
          </ac:spMkLst>
        </pc:spChg>
        <pc:picChg chg="add mod">
          <ac:chgData name="Shyam Konga (Trianz)" userId="8895a28e-7ad0-4b23-a557-4e931e70da27" providerId="ADAL" clId="{E015D3F9-B5B2-40E8-95D1-007BB85D0ABD}" dt="2024-10-24T16:20:38.886" v="6"/>
          <ac:picMkLst>
            <pc:docMk/>
            <pc:sldMk cId="3770005073" sldId="2147374766"/>
            <ac:picMk id="7" creationId="{E9F4D89C-B39D-8C5F-6233-F4EC610BF8A3}"/>
          </ac:picMkLst>
        </pc:picChg>
      </pc:sldChg>
      <pc:sldChg chg="del">
        <pc:chgData name="Shyam Konga (Trianz)" userId="8895a28e-7ad0-4b23-a557-4e931e70da27" providerId="ADAL" clId="{E015D3F9-B5B2-40E8-95D1-007BB85D0ABD}" dt="2024-10-24T16:35:18.833" v="312" actId="47"/>
        <pc:sldMkLst>
          <pc:docMk/>
          <pc:sldMk cId="2941314575" sldId="2147374774"/>
        </pc:sldMkLst>
      </pc:sldChg>
      <pc:sldChg chg="del">
        <pc:chgData name="Shyam Konga (Trianz)" userId="8895a28e-7ad0-4b23-a557-4e931e70da27" providerId="ADAL" clId="{E015D3F9-B5B2-40E8-95D1-007BB85D0ABD}" dt="2024-10-24T16:20:19.850" v="0" actId="47"/>
        <pc:sldMkLst>
          <pc:docMk/>
          <pc:sldMk cId="3188519762" sldId="2147374776"/>
        </pc:sldMkLst>
      </pc:sldChg>
      <pc:sldChg chg="del">
        <pc:chgData name="Shyam Konga (Trianz)" userId="8895a28e-7ad0-4b23-a557-4e931e70da27" providerId="ADAL" clId="{E015D3F9-B5B2-40E8-95D1-007BB85D0ABD}" dt="2024-10-24T16:20:22.415" v="1" actId="47"/>
        <pc:sldMkLst>
          <pc:docMk/>
          <pc:sldMk cId="3327818440" sldId="2147374777"/>
        </pc:sldMkLst>
      </pc:sldChg>
      <pc:sldChg chg="del">
        <pc:chgData name="Shyam Konga (Trianz)" userId="8895a28e-7ad0-4b23-a557-4e931e70da27" providerId="ADAL" clId="{E015D3F9-B5B2-40E8-95D1-007BB85D0ABD}" dt="2024-10-24T16:20:19.850" v="0" actId="47"/>
        <pc:sldMkLst>
          <pc:docMk/>
          <pc:sldMk cId="668097644" sldId="2147374780"/>
        </pc:sldMkLst>
      </pc:sldChg>
      <pc:sldChg chg="del">
        <pc:chgData name="Shyam Konga (Trianz)" userId="8895a28e-7ad0-4b23-a557-4e931e70da27" providerId="ADAL" clId="{E015D3F9-B5B2-40E8-95D1-007BB85D0ABD}" dt="2024-10-24T16:35:19.525" v="313" actId="47"/>
        <pc:sldMkLst>
          <pc:docMk/>
          <pc:sldMk cId="3520701849" sldId="2147374781"/>
        </pc:sldMkLst>
      </pc:sldChg>
      <pc:sldChg chg="modSp add mod">
        <pc:chgData name="Shyam Konga (Trianz)" userId="8895a28e-7ad0-4b23-a557-4e931e70da27" providerId="ADAL" clId="{E015D3F9-B5B2-40E8-95D1-007BB85D0ABD}" dt="2024-10-24T16:37:26.258" v="326" actId="207"/>
        <pc:sldMkLst>
          <pc:docMk/>
          <pc:sldMk cId="3091266252" sldId="2147472962"/>
        </pc:sldMkLst>
      </pc:sldChg>
      <pc:sldChg chg="modSp add mod">
        <pc:chgData name="Shyam Konga (Trianz)" userId="8895a28e-7ad0-4b23-a557-4e931e70da27" providerId="ADAL" clId="{E015D3F9-B5B2-40E8-95D1-007BB85D0ABD}" dt="2024-10-24T16:36:01.593" v="316" actId="207"/>
        <pc:sldMkLst>
          <pc:docMk/>
          <pc:sldMk cId="2011421382" sldId="2147472963"/>
        </pc:sldMkLst>
      </pc:sldChg>
      <pc:sldChg chg="modSp add mod">
        <pc:chgData name="Shyam Konga (Trianz)" userId="8895a28e-7ad0-4b23-a557-4e931e70da27" providerId="ADAL" clId="{E015D3F9-B5B2-40E8-95D1-007BB85D0ABD}" dt="2024-10-24T16:30:52.010" v="240" actId="14100"/>
        <pc:sldMkLst>
          <pc:docMk/>
          <pc:sldMk cId="3004881506" sldId="2147472964"/>
        </pc:sldMkLst>
      </pc:sldChg>
      <pc:sldChg chg="addSp modSp add mod">
        <pc:chgData name="Shyam Konga (Trianz)" userId="8895a28e-7ad0-4b23-a557-4e931e70da27" providerId="ADAL" clId="{E015D3F9-B5B2-40E8-95D1-007BB85D0ABD}" dt="2024-10-24T16:35:09.609" v="310" actId="208"/>
        <pc:sldMkLst>
          <pc:docMk/>
          <pc:sldMk cId="4220762503" sldId="2147472965"/>
        </pc:sldMkLst>
      </pc:sldChg>
      <pc:sldMasterChg chg="delSldLayout">
        <pc:chgData name="Shyam Konga (Trianz)" userId="8895a28e-7ad0-4b23-a557-4e931e70da27" providerId="ADAL" clId="{E015D3F9-B5B2-40E8-95D1-007BB85D0ABD}" dt="2024-10-24T16:21:04.450" v="11" actId="47"/>
        <pc:sldMasterMkLst>
          <pc:docMk/>
          <pc:sldMasterMk cId="2872869955" sldId="2147483727"/>
        </pc:sldMasterMkLst>
        <pc:sldLayoutChg chg="del">
          <pc:chgData name="Shyam Konga (Trianz)" userId="8895a28e-7ad0-4b23-a557-4e931e70da27" providerId="ADAL" clId="{E015D3F9-B5B2-40E8-95D1-007BB85D0ABD}" dt="2024-10-24T16:21:04.450" v="11" actId="47"/>
          <pc:sldLayoutMkLst>
            <pc:docMk/>
            <pc:sldMasterMk cId="2872869955" sldId="2147483727"/>
            <pc:sldLayoutMk cId="3880604198" sldId="2147483781"/>
          </pc:sldLayoutMkLst>
        </pc:sldLayoutChg>
      </pc:sldMasterChg>
    </pc:docChg>
  </pc:docChgLst>
  <pc:docChgLst>
    <pc:chgData name="Griesbaum, Kevin M." userId="68b88cfc-8818-4632-86df-888bf29ff65d" providerId="ADAL" clId="{B77C16E1-023F-8840-B6D8-CB0521F97BAF}"/>
    <pc:docChg chg="custSel modSld">
      <pc:chgData name="Griesbaum, Kevin M." userId="68b88cfc-8818-4632-86df-888bf29ff65d" providerId="ADAL" clId="{B77C16E1-023F-8840-B6D8-CB0521F97BAF}" dt="2024-11-19T13:22:25.451" v="459"/>
      <pc:docMkLst>
        <pc:docMk/>
      </pc:docMkLst>
      <pc:sldChg chg="addSp delSp">
        <pc:chgData name="Griesbaum, Kevin M." userId="68b88cfc-8818-4632-86df-888bf29ff65d" providerId="ADAL" clId="{B77C16E1-023F-8840-B6D8-CB0521F97BAF}" dt="2024-11-19T13:21:37.701" v="430"/>
        <pc:sldMkLst>
          <pc:docMk/>
          <pc:sldMk cId="3583246874" sldId="2147374778"/>
        </pc:sldMkLst>
        <pc:inkChg chg="add del">
          <ac:chgData name="Griesbaum, Kevin M." userId="68b88cfc-8818-4632-86df-888bf29ff65d" providerId="ADAL" clId="{B77C16E1-023F-8840-B6D8-CB0521F97BAF}" dt="2024-11-19T13:09:28.178" v="40"/>
          <ac:inkMkLst>
            <pc:docMk/>
            <pc:sldMk cId="3583246874" sldId="2147374778"/>
            <ac:inkMk id="3" creationId="{79E730AE-7F70-8C1A-FC92-610420AE12CA}"/>
          </ac:inkMkLst>
        </pc:inkChg>
        <pc:inkChg chg="add del">
          <ac:chgData name="Griesbaum, Kevin M." userId="68b88cfc-8818-4632-86df-888bf29ff65d" providerId="ADAL" clId="{B77C16E1-023F-8840-B6D8-CB0521F97BAF}" dt="2024-11-19T13:09:28.178" v="40"/>
          <ac:inkMkLst>
            <pc:docMk/>
            <pc:sldMk cId="3583246874" sldId="2147374778"/>
            <ac:inkMk id="8" creationId="{18C91684-0B35-60AE-7869-BB03E9C566F8}"/>
          </ac:inkMkLst>
        </pc:inkChg>
        <pc:inkChg chg="add del">
          <ac:chgData name="Griesbaum, Kevin M." userId="68b88cfc-8818-4632-86df-888bf29ff65d" providerId="ADAL" clId="{B77C16E1-023F-8840-B6D8-CB0521F97BAF}" dt="2024-11-19T13:09:28.178" v="40"/>
          <ac:inkMkLst>
            <pc:docMk/>
            <pc:sldMk cId="3583246874" sldId="2147374778"/>
            <ac:inkMk id="9" creationId="{57578ECE-A23B-8D93-6BDB-298F51700404}"/>
          </ac:inkMkLst>
        </pc:inkChg>
        <pc:inkChg chg="add del">
          <ac:chgData name="Griesbaum, Kevin M." userId="68b88cfc-8818-4632-86df-888bf29ff65d" providerId="ADAL" clId="{B77C16E1-023F-8840-B6D8-CB0521F97BAF}" dt="2024-11-19T13:09:28.178" v="40"/>
          <ac:inkMkLst>
            <pc:docMk/>
            <pc:sldMk cId="3583246874" sldId="2147374778"/>
            <ac:inkMk id="11" creationId="{9E1695C4-BDA8-704C-D3F2-93EC46E1B929}"/>
          </ac:inkMkLst>
        </pc:inkChg>
        <pc:inkChg chg="add del reco">
          <ac:chgData name="Griesbaum, Kevin M." userId="68b88cfc-8818-4632-86df-888bf29ff65d" providerId="ADAL" clId="{B77C16E1-023F-8840-B6D8-CB0521F97BAF}" dt="2024-11-19T13:21:37.696" v="420"/>
          <ac:inkMkLst>
            <pc:docMk/>
            <pc:sldMk cId="3583246874" sldId="2147374778"/>
            <ac:inkMk id="13" creationId="{9D037B08-FFCC-FC7A-CD9D-48DB4FD4BABE}"/>
          </ac:inkMkLst>
        </pc:inkChg>
        <pc:inkChg chg="add del">
          <ac:chgData name="Griesbaum, Kevin M." userId="68b88cfc-8818-4632-86df-888bf29ff65d" providerId="ADAL" clId="{B77C16E1-023F-8840-B6D8-CB0521F97BAF}" dt="2024-11-19T13:10:05.225" v="47"/>
          <ac:inkMkLst>
            <pc:docMk/>
            <pc:sldMk cId="3583246874" sldId="2147374778"/>
            <ac:inkMk id="14" creationId="{44D90A38-0FAD-B4DE-0AE5-EAF18496A53A}"/>
          </ac:inkMkLst>
        </pc:inkChg>
        <pc:inkChg chg="add del">
          <ac:chgData name="Griesbaum, Kevin M." userId="68b88cfc-8818-4632-86df-888bf29ff65d" providerId="ADAL" clId="{B77C16E1-023F-8840-B6D8-CB0521F97BAF}" dt="2024-11-19T13:10:05.225" v="47"/>
          <ac:inkMkLst>
            <pc:docMk/>
            <pc:sldMk cId="3583246874" sldId="2147374778"/>
            <ac:inkMk id="15" creationId="{E5FED5AF-0D2B-7CB9-86EF-28B2CEAA5A1E}"/>
          </ac:inkMkLst>
        </pc:inkChg>
        <pc:inkChg chg="add del">
          <ac:chgData name="Griesbaum, Kevin M." userId="68b88cfc-8818-4632-86df-888bf29ff65d" providerId="ADAL" clId="{B77C16E1-023F-8840-B6D8-CB0521F97BAF}" dt="2024-11-19T13:10:05.225" v="47"/>
          <ac:inkMkLst>
            <pc:docMk/>
            <pc:sldMk cId="3583246874" sldId="2147374778"/>
            <ac:inkMk id="16" creationId="{90B6CD2D-FF3A-9037-995A-EB853FFE9B63}"/>
          </ac:inkMkLst>
        </pc:inkChg>
        <pc:inkChg chg="add del">
          <ac:chgData name="Griesbaum, Kevin M." userId="68b88cfc-8818-4632-86df-888bf29ff65d" providerId="ADAL" clId="{B77C16E1-023F-8840-B6D8-CB0521F97BAF}" dt="2024-11-19T13:10:05.225" v="47"/>
          <ac:inkMkLst>
            <pc:docMk/>
            <pc:sldMk cId="3583246874" sldId="2147374778"/>
            <ac:inkMk id="17" creationId="{109C477F-226C-57D2-BC5F-0C775F40FE3A}"/>
          </ac:inkMkLst>
        </pc:inkChg>
        <pc:inkChg chg="add del">
          <ac:chgData name="Griesbaum, Kevin M." userId="68b88cfc-8818-4632-86df-888bf29ff65d" providerId="ADAL" clId="{B77C16E1-023F-8840-B6D8-CB0521F97BAF}" dt="2024-11-19T13:10:05.225" v="47"/>
          <ac:inkMkLst>
            <pc:docMk/>
            <pc:sldMk cId="3583246874" sldId="2147374778"/>
            <ac:inkMk id="18" creationId="{808050F2-A269-533D-7C3E-6BCD1F1F4A58}"/>
          </ac:inkMkLst>
        </pc:inkChg>
        <pc:inkChg chg="add del">
          <ac:chgData name="Griesbaum, Kevin M." userId="68b88cfc-8818-4632-86df-888bf29ff65d" providerId="ADAL" clId="{B77C16E1-023F-8840-B6D8-CB0521F97BAF}" dt="2024-11-19T13:10:05.225" v="47"/>
          <ac:inkMkLst>
            <pc:docMk/>
            <pc:sldMk cId="3583246874" sldId="2147374778"/>
            <ac:inkMk id="19" creationId="{30182329-A683-9DB3-3654-5F17791F71E3}"/>
          </ac:inkMkLst>
        </pc:inkChg>
        <pc:inkChg chg="add del reco">
          <ac:chgData name="Griesbaum, Kevin M." userId="68b88cfc-8818-4632-86df-888bf29ff65d" providerId="ADAL" clId="{B77C16E1-023F-8840-B6D8-CB0521F97BAF}" dt="2024-11-19T13:21:37.697" v="422"/>
          <ac:inkMkLst>
            <pc:docMk/>
            <pc:sldMk cId="3583246874" sldId="2147374778"/>
            <ac:inkMk id="20" creationId="{9AAE0B50-B22F-41A6-1FA3-EB7AE63713FE}"/>
          </ac:inkMkLst>
        </pc:inkChg>
        <pc:inkChg chg="add del">
          <ac:chgData name="Griesbaum, Kevin M." userId="68b88cfc-8818-4632-86df-888bf29ff65d" providerId="ADAL" clId="{B77C16E1-023F-8840-B6D8-CB0521F97BAF}" dt="2024-11-19T13:10:10.854" v="62"/>
          <ac:inkMkLst>
            <pc:docMk/>
            <pc:sldMk cId="3583246874" sldId="2147374778"/>
            <ac:inkMk id="21" creationId="{99191C15-1892-C8AE-FF0A-045391D9D383}"/>
          </ac:inkMkLst>
        </pc:inkChg>
        <pc:inkChg chg="add del">
          <ac:chgData name="Griesbaum, Kevin M." userId="68b88cfc-8818-4632-86df-888bf29ff65d" providerId="ADAL" clId="{B77C16E1-023F-8840-B6D8-CB0521F97BAF}" dt="2024-11-19T13:10:10.854" v="62"/>
          <ac:inkMkLst>
            <pc:docMk/>
            <pc:sldMk cId="3583246874" sldId="2147374778"/>
            <ac:inkMk id="22" creationId="{E3ED2433-A76E-08B0-4D26-6979EFF68571}"/>
          </ac:inkMkLst>
        </pc:inkChg>
        <pc:inkChg chg="add del">
          <ac:chgData name="Griesbaum, Kevin M." userId="68b88cfc-8818-4632-86df-888bf29ff65d" providerId="ADAL" clId="{B77C16E1-023F-8840-B6D8-CB0521F97BAF}" dt="2024-11-19T13:10:10.854" v="62"/>
          <ac:inkMkLst>
            <pc:docMk/>
            <pc:sldMk cId="3583246874" sldId="2147374778"/>
            <ac:inkMk id="23" creationId="{6825F67A-ED3C-80F1-B84C-2534EFAF7FE1}"/>
          </ac:inkMkLst>
        </pc:inkChg>
        <pc:inkChg chg="add del">
          <ac:chgData name="Griesbaum, Kevin M." userId="68b88cfc-8818-4632-86df-888bf29ff65d" providerId="ADAL" clId="{B77C16E1-023F-8840-B6D8-CB0521F97BAF}" dt="2024-11-19T13:10:10.854" v="62"/>
          <ac:inkMkLst>
            <pc:docMk/>
            <pc:sldMk cId="3583246874" sldId="2147374778"/>
            <ac:inkMk id="24" creationId="{E57DBA31-A11F-E6E6-1E02-A1D9E5A8775B}"/>
          </ac:inkMkLst>
        </pc:inkChg>
        <pc:inkChg chg="add del">
          <ac:chgData name="Griesbaum, Kevin M." userId="68b88cfc-8818-4632-86df-888bf29ff65d" providerId="ADAL" clId="{B77C16E1-023F-8840-B6D8-CB0521F97BAF}" dt="2024-11-19T13:10:10.854" v="62"/>
          <ac:inkMkLst>
            <pc:docMk/>
            <pc:sldMk cId="3583246874" sldId="2147374778"/>
            <ac:inkMk id="25" creationId="{A53375D0-02AC-D52C-DBDB-DE2C53F27BB2}"/>
          </ac:inkMkLst>
        </pc:inkChg>
        <pc:inkChg chg="add del">
          <ac:chgData name="Griesbaum, Kevin M." userId="68b88cfc-8818-4632-86df-888bf29ff65d" providerId="ADAL" clId="{B77C16E1-023F-8840-B6D8-CB0521F97BAF}" dt="2024-11-19T13:10:10.854" v="62"/>
          <ac:inkMkLst>
            <pc:docMk/>
            <pc:sldMk cId="3583246874" sldId="2147374778"/>
            <ac:inkMk id="26" creationId="{6CE358E7-2BB5-0603-7DDF-058907F723B9}"/>
          </ac:inkMkLst>
        </pc:inkChg>
        <pc:inkChg chg="add del">
          <ac:chgData name="Griesbaum, Kevin M." userId="68b88cfc-8818-4632-86df-888bf29ff65d" providerId="ADAL" clId="{B77C16E1-023F-8840-B6D8-CB0521F97BAF}" dt="2024-11-19T13:10:10.854" v="62"/>
          <ac:inkMkLst>
            <pc:docMk/>
            <pc:sldMk cId="3583246874" sldId="2147374778"/>
            <ac:inkMk id="27" creationId="{26E93F4F-CD82-C252-BD99-0052AD082015}"/>
          </ac:inkMkLst>
        </pc:inkChg>
        <pc:inkChg chg="add del">
          <ac:chgData name="Griesbaum, Kevin M." userId="68b88cfc-8818-4632-86df-888bf29ff65d" providerId="ADAL" clId="{B77C16E1-023F-8840-B6D8-CB0521F97BAF}" dt="2024-11-19T13:10:10.854" v="62"/>
          <ac:inkMkLst>
            <pc:docMk/>
            <pc:sldMk cId="3583246874" sldId="2147374778"/>
            <ac:inkMk id="28" creationId="{07D860F1-24D7-9877-66AA-536C03522A53}"/>
          </ac:inkMkLst>
        </pc:inkChg>
        <pc:inkChg chg="add del">
          <ac:chgData name="Griesbaum, Kevin M." userId="68b88cfc-8818-4632-86df-888bf29ff65d" providerId="ADAL" clId="{B77C16E1-023F-8840-B6D8-CB0521F97BAF}" dt="2024-11-19T13:10:10.854" v="62"/>
          <ac:inkMkLst>
            <pc:docMk/>
            <pc:sldMk cId="3583246874" sldId="2147374778"/>
            <ac:inkMk id="29" creationId="{F7D2DD17-2018-EC5B-0BB2-C6650E63DE14}"/>
          </ac:inkMkLst>
        </pc:inkChg>
        <pc:inkChg chg="add del">
          <ac:chgData name="Griesbaum, Kevin M." userId="68b88cfc-8818-4632-86df-888bf29ff65d" providerId="ADAL" clId="{B77C16E1-023F-8840-B6D8-CB0521F97BAF}" dt="2024-11-19T13:10:10.854" v="62"/>
          <ac:inkMkLst>
            <pc:docMk/>
            <pc:sldMk cId="3583246874" sldId="2147374778"/>
            <ac:inkMk id="30" creationId="{634FCD1F-45A5-9674-8514-2DB257F35258}"/>
          </ac:inkMkLst>
        </pc:inkChg>
        <pc:inkChg chg="add del">
          <ac:chgData name="Griesbaum, Kevin M." userId="68b88cfc-8818-4632-86df-888bf29ff65d" providerId="ADAL" clId="{B77C16E1-023F-8840-B6D8-CB0521F97BAF}" dt="2024-11-19T13:10:10.854" v="62"/>
          <ac:inkMkLst>
            <pc:docMk/>
            <pc:sldMk cId="3583246874" sldId="2147374778"/>
            <ac:inkMk id="31" creationId="{B76D16F5-AF15-93C6-A418-5CA56ADAC6B6}"/>
          </ac:inkMkLst>
        </pc:inkChg>
        <pc:inkChg chg="add del">
          <ac:chgData name="Griesbaum, Kevin M." userId="68b88cfc-8818-4632-86df-888bf29ff65d" providerId="ADAL" clId="{B77C16E1-023F-8840-B6D8-CB0521F97BAF}" dt="2024-11-19T13:10:10.854" v="62"/>
          <ac:inkMkLst>
            <pc:docMk/>
            <pc:sldMk cId="3583246874" sldId="2147374778"/>
            <ac:inkMk id="32" creationId="{ACAE3FA0-3E39-C008-E4E3-BE641E835C05}"/>
          </ac:inkMkLst>
        </pc:inkChg>
        <pc:inkChg chg="add del">
          <ac:chgData name="Griesbaum, Kevin M." userId="68b88cfc-8818-4632-86df-888bf29ff65d" providerId="ADAL" clId="{B77C16E1-023F-8840-B6D8-CB0521F97BAF}" dt="2024-11-19T13:10:10.854" v="62"/>
          <ac:inkMkLst>
            <pc:docMk/>
            <pc:sldMk cId="3583246874" sldId="2147374778"/>
            <ac:inkMk id="33" creationId="{6DC43CB2-BFBA-7546-F1F6-99E083019B52}"/>
          </ac:inkMkLst>
        </pc:inkChg>
        <pc:inkChg chg="add del">
          <ac:chgData name="Griesbaum, Kevin M." userId="68b88cfc-8818-4632-86df-888bf29ff65d" providerId="ADAL" clId="{B77C16E1-023F-8840-B6D8-CB0521F97BAF}" dt="2024-11-19T13:10:10.854" v="62"/>
          <ac:inkMkLst>
            <pc:docMk/>
            <pc:sldMk cId="3583246874" sldId="2147374778"/>
            <ac:inkMk id="34" creationId="{827C8E42-0A2C-7CE2-F1B6-D6AFB954D24A}"/>
          </ac:inkMkLst>
        </pc:inkChg>
        <pc:inkChg chg="add del reco">
          <ac:chgData name="Griesbaum, Kevin M." userId="68b88cfc-8818-4632-86df-888bf29ff65d" providerId="ADAL" clId="{B77C16E1-023F-8840-B6D8-CB0521F97BAF}" dt="2024-11-19T13:21:37.679" v="388"/>
          <ac:inkMkLst>
            <pc:docMk/>
            <pc:sldMk cId="3583246874" sldId="2147374778"/>
            <ac:inkMk id="35" creationId="{FADB1BB8-8445-3BD3-D1DB-E8E4D63A1F14}"/>
          </ac:inkMkLst>
        </pc:inkChg>
        <pc:inkChg chg="add del reco">
          <ac:chgData name="Griesbaum, Kevin M." userId="68b88cfc-8818-4632-86df-888bf29ff65d" providerId="ADAL" clId="{B77C16E1-023F-8840-B6D8-CB0521F97BAF}" dt="2024-11-19T13:21:37.699" v="425"/>
          <ac:inkMkLst>
            <pc:docMk/>
            <pc:sldMk cId="3583246874" sldId="2147374778"/>
            <ac:inkMk id="36" creationId="{9FA58060-9ADC-FED7-49CF-BDCC09B59452}"/>
          </ac:inkMkLst>
        </pc:inkChg>
        <pc:inkChg chg="add del">
          <ac:chgData name="Griesbaum, Kevin M." userId="68b88cfc-8818-4632-86df-888bf29ff65d" providerId="ADAL" clId="{B77C16E1-023F-8840-B6D8-CB0521F97BAF}" dt="2024-11-19T13:10:12.442" v="65"/>
          <ac:inkMkLst>
            <pc:docMk/>
            <pc:sldMk cId="3583246874" sldId="2147374778"/>
            <ac:inkMk id="37" creationId="{26C0FD73-870F-CA48-444B-344B22C3E9D5}"/>
          </ac:inkMkLst>
        </pc:inkChg>
        <pc:inkChg chg="add del">
          <ac:chgData name="Griesbaum, Kevin M." userId="68b88cfc-8818-4632-86df-888bf29ff65d" providerId="ADAL" clId="{B77C16E1-023F-8840-B6D8-CB0521F97BAF}" dt="2024-11-19T13:10:12.442" v="65"/>
          <ac:inkMkLst>
            <pc:docMk/>
            <pc:sldMk cId="3583246874" sldId="2147374778"/>
            <ac:inkMk id="38" creationId="{16D9C8D9-B56A-5244-44AA-76D4D200BDAF}"/>
          </ac:inkMkLst>
        </pc:inkChg>
        <pc:inkChg chg="add del reco">
          <ac:chgData name="Griesbaum, Kevin M." userId="68b88cfc-8818-4632-86df-888bf29ff65d" providerId="ADAL" clId="{B77C16E1-023F-8840-B6D8-CB0521F97BAF}" dt="2024-11-19T13:21:37.701" v="429"/>
          <ac:inkMkLst>
            <pc:docMk/>
            <pc:sldMk cId="3583246874" sldId="2147374778"/>
            <ac:inkMk id="39" creationId="{4E89A289-0E3C-2389-0EDE-6D575AAACAA9}"/>
          </ac:inkMkLst>
        </pc:inkChg>
        <pc:inkChg chg="add del">
          <ac:chgData name="Griesbaum, Kevin M." userId="68b88cfc-8818-4632-86df-888bf29ff65d" providerId="ADAL" clId="{B77C16E1-023F-8840-B6D8-CB0521F97BAF}" dt="2024-11-19T13:10:21.632" v="88"/>
          <ac:inkMkLst>
            <pc:docMk/>
            <pc:sldMk cId="3583246874" sldId="2147374778"/>
            <ac:inkMk id="40" creationId="{DE467B05-6892-B093-DED7-B1B2C54B26E8}"/>
          </ac:inkMkLst>
        </pc:inkChg>
        <pc:inkChg chg="add del">
          <ac:chgData name="Griesbaum, Kevin M." userId="68b88cfc-8818-4632-86df-888bf29ff65d" providerId="ADAL" clId="{B77C16E1-023F-8840-B6D8-CB0521F97BAF}" dt="2024-11-19T13:10:21.632" v="88"/>
          <ac:inkMkLst>
            <pc:docMk/>
            <pc:sldMk cId="3583246874" sldId="2147374778"/>
            <ac:inkMk id="41" creationId="{816475F6-6EE0-FE05-5471-2A4F35E9C6A2}"/>
          </ac:inkMkLst>
        </pc:inkChg>
        <pc:inkChg chg="add del">
          <ac:chgData name="Griesbaum, Kevin M." userId="68b88cfc-8818-4632-86df-888bf29ff65d" providerId="ADAL" clId="{B77C16E1-023F-8840-B6D8-CB0521F97BAF}" dt="2024-11-19T13:10:21.632" v="88"/>
          <ac:inkMkLst>
            <pc:docMk/>
            <pc:sldMk cId="3583246874" sldId="2147374778"/>
            <ac:inkMk id="42" creationId="{CA797727-96F9-C976-4282-1A60E5EAB9DD}"/>
          </ac:inkMkLst>
        </pc:inkChg>
        <pc:inkChg chg="add del">
          <ac:chgData name="Griesbaum, Kevin M." userId="68b88cfc-8818-4632-86df-888bf29ff65d" providerId="ADAL" clId="{B77C16E1-023F-8840-B6D8-CB0521F97BAF}" dt="2024-11-19T13:10:21.632" v="88"/>
          <ac:inkMkLst>
            <pc:docMk/>
            <pc:sldMk cId="3583246874" sldId="2147374778"/>
            <ac:inkMk id="43" creationId="{57B728D2-BA0D-D77F-AACB-FD0260CE85D6}"/>
          </ac:inkMkLst>
        </pc:inkChg>
        <pc:inkChg chg="add del">
          <ac:chgData name="Griesbaum, Kevin M." userId="68b88cfc-8818-4632-86df-888bf29ff65d" providerId="ADAL" clId="{B77C16E1-023F-8840-B6D8-CB0521F97BAF}" dt="2024-11-19T13:10:21.632" v="88"/>
          <ac:inkMkLst>
            <pc:docMk/>
            <pc:sldMk cId="3583246874" sldId="2147374778"/>
            <ac:inkMk id="44" creationId="{FB5DABFF-CA38-17B3-A5A4-CD15A0B41E23}"/>
          </ac:inkMkLst>
        </pc:inkChg>
        <pc:inkChg chg="add del">
          <ac:chgData name="Griesbaum, Kevin M." userId="68b88cfc-8818-4632-86df-888bf29ff65d" providerId="ADAL" clId="{B77C16E1-023F-8840-B6D8-CB0521F97BAF}" dt="2024-11-19T13:10:21.632" v="88"/>
          <ac:inkMkLst>
            <pc:docMk/>
            <pc:sldMk cId="3583246874" sldId="2147374778"/>
            <ac:inkMk id="45" creationId="{921C2122-9A66-825E-3AE7-899491EA2B22}"/>
          </ac:inkMkLst>
        </pc:inkChg>
        <pc:inkChg chg="add del">
          <ac:chgData name="Griesbaum, Kevin M." userId="68b88cfc-8818-4632-86df-888bf29ff65d" providerId="ADAL" clId="{B77C16E1-023F-8840-B6D8-CB0521F97BAF}" dt="2024-11-19T13:10:21.632" v="88"/>
          <ac:inkMkLst>
            <pc:docMk/>
            <pc:sldMk cId="3583246874" sldId="2147374778"/>
            <ac:inkMk id="46" creationId="{E1DB9DDF-A9AD-F774-4A30-E6879440388D}"/>
          </ac:inkMkLst>
        </pc:inkChg>
        <pc:inkChg chg="add del">
          <ac:chgData name="Griesbaum, Kevin M." userId="68b88cfc-8818-4632-86df-888bf29ff65d" providerId="ADAL" clId="{B77C16E1-023F-8840-B6D8-CB0521F97BAF}" dt="2024-11-19T13:10:21.632" v="88"/>
          <ac:inkMkLst>
            <pc:docMk/>
            <pc:sldMk cId="3583246874" sldId="2147374778"/>
            <ac:inkMk id="47" creationId="{776D96DC-E197-C681-3CD5-1A8ED1A17888}"/>
          </ac:inkMkLst>
        </pc:inkChg>
        <pc:inkChg chg="add del">
          <ac:chgData name="Griesbaum, Kevin M." userId="68b88cfc-8818-4632-86df-888bf29ff65d" providerId="ADAL" clId="{B77C16E1-023F-8840-B6D8-CB0521F97BAF}" dt="2024-11-19T13:10:21.632" v="88"/>
          <ac:inkMkLst>
            <pc:docMk/>
            <pc:sldMk cId="3583246874" sldId="2147374778"/>
            <ac:inkMk id="49" creationId="{BDD4D806-2232-B60F-D783-C54E3CC96BD8}"/>
          </ac:inkMkLst>
        </pc:inkChg>
        <pc:inkChg chg="add del">
          <ac:chgData name="Griesbaum, Kevin M." userId="68b88cfc-8818-4632-86df-888bf29ff65d" providerId="ADAL" clId="{B77C16E1-023F-8840-B6D8-CB0521F97BAF}" dt="2024-11-19T13:10:21.632" v="88"/>
          <ac:inkMkLst>
            <pc:docMk/>
            <pc:sldMk cId="3583246874" sldId="2147374778"/>
            <ac:inkMk id="50" creationId="{CBB3E5E0-1E7A-FC98-8E60-2B6151D1F868}"/>
          </ac:inkMkLst>
        </pc:inkChg>
        <pc:inkChg chg="add del">
          <ac:chgData name="Griesbaum, Kevin M." userId="68b88cfc-8818-4632-86df-888bf29ff65d" providerId="ADAL" clId="{B77C16E1-023F-8840-B6D8-CB0521F97BAF}" dt="2024-11-19T13:10:21.632" v="88"/>
          <ac:inkMkLst>
            <pc:docMk/>
            <pc:sldMk cId="3583246874" sldId="2147374778"/>
            <ac:inkMk id="51" creationId="{1617E4AA-930B-BB01-BC0F-717CF56B9058}"/>
          </ac:inkMkLst>
        </pc:inkChg>
        <pc:inkChg chg="add del">
          <ac:chgData name="Griesbaum, Kevin M." userId="68b88cfc-8818-4632-86df-888bf29ff65d" providerId="ADAL" clId="{B77C16E1-023F-8840-B6D8-CB0521F97BAF}" dt="2024-11-19T13:10:21.632" v="88"/>
          <ac:inkMkLst>
            <pc:docMk/>
            <pc:sldMk cId="3583246874" sldId="2147374778"/>
            <ac:inkMk id="52" creationId="{0780E6BC-D16F-1D3F-C1AF-2D873893F046}"/>
          </ac:inkMkLst>
        </pc:inkChg>
        <pc:inkChg chg="add del">
          <ac:chgData name="Griesbaum, Kevin M." userId="68b88cfc-8818-4632-86df-888bf29ff65d" providerId="ADAL" clId="{B77C16E1-023F-8840-B6D8-CB0521F97BAF}" dt="2024-11-19T13:10:21.632" v="88"/>
          <ac:inkMkLst>
            <pc:docMk/>
            <pc:sldMk cId="3583246874" sldId="2147374778"/>
            <ac:inkMk id="53" creationId="{7497EE80-AC23-34CC-95FB-2A5C06D6FA32}"/>
          </ac:inkMkLst>
        </pc:inkChg>
        <pc:inkChg chg="add del">
          <ac:chgData name="Griesbaum, Kevin M." userId="68b88cfc-8818-4632-86df-888bf29ff65d" providerId="ADAL" clId="{B77C16E1-023F-8840-B6D8-CB0521F97BAF}" dt="2024-11-19T13:10:21.632" v="88"/>
          <ac:inkMkLst>
            <pc:docMk/>
            <pc:sldMk cId="3583246874" sldId="2147374778"/>
            <ac:inkMk id="54" creationId="{5A8E7802-A13F-3F14-A679-FC8FF74FE485}"/>
          </ac:inkMkLst>
        </pc:inkChg>
        <pc:inkChg chg="add del">
          <ac:chgData name="Griesbaum, Kevin M." userId="68b88cfc-8818-4632-86df-888bf29ff65d" providerId="ADAL" clId="{B77C16E1-023F-8840-B6D8-CB0521F97BAF}" dt="2024-11-19T13:10:21.632" v="88"/>
          <ac:inkMkLst>
            <pc:docMk/>
            <pc:sldMk cId="3583246874" sldId="2147374778"/>
            <ac:inkMk id="55" creationId="{86FDA9D8-D5AA-98D5-2A07-D25DC1105BDB}"/>
          </ac:inkMkLst>
        </pc:inkChg>
        <pc:inkChg chg="add del">
          <ac:chgData name="Griesbaum, Kevin M." userId="68b88cfc-8818-4632-86df-888bf29ff65d" providerId="ADAL" clId="{B77C16E1-023F-8840-B6D8-CB0521F97BAF}" dt="2024-11-19T13:10:21.632" v="88"/>
          <ac:inkMkLst>
            <pc:docMk/>
            <pc:sldMk cId="3583246874" sldId="2147374778"/>
            <ac:inkMk id="56" creationId="{95FFD3A0-C52A-A492-B114-56726C56939E}"/>
          </ac:inkMkLst>
        </pc:inkChg>
        <pc:inkChg chg="add del">
          <ac:chgData name="Griesbaum, Kevin M." userId="68b88cfc-8818-4632-86df-888bf29ff65d" providerId="ADAL" clId="{B77C16E1-023F-8840-B6D8-CB0521F97BAF}" dt="2024-11-19T13:10:21.632" v="88"/>
          <ac:inkMkLst>
            <pc:docMk/>
            <pc:sldMk cId="3583246874" sldId="2147374778"/>
            <ac:inkMk id="57" creationId="{368D84A0-810E-C688-D705-F0B681DE447F}"/>
          </ac:inkMkLst>
        </pc:inkChg>
        <pc:inkChg chg="add del">
          <ac:chgData name="Griesbaum, Kevin M." userId="68b88cfc-8818-4632-86df-888bf29ff65d" providerId="ADAL" clId="{B77C16E1-023F-8840-B6D8-CB0521F97BAF}" dt="2024-11-19T13:10:21.632" v="88"/>
          <ac:inkMkLst>
            <pc:docMk/>
            <pc:sldMk cId="3583246874" sldId="2147374778"/>
            <ac:inkMk id="62" creationId="{A2AFDC13-8C6C-14AA-6CE5-3E8C69DD018D}"/>
          </ac:inkMkLst>
        </pc:inkChg>
        <pc:inkChg chg="add del">
          <ac:chgData name="Griesbaum, Kevin M." userId="68b88cfc-8818-4632-86df-888bf29ff65d" providerId="ADAL" clId="{B77C16E1-023F-8840-B6D8-CB0521F97BAF}" dt="2024-11-19T13:10:21.632" v="88"/>
          <ac:inkMkLst>
            <pc:docMk/>
            <pc:sldMk cId="3583246874" sldId="2147374778"/>
            <ac:inkMk id="134" creationId="{3F8D9F5B-F6E7-804B-BCC5-C257ABD0FFA5}"/>
          </ac:inkMkLst>
        </pc:inkChg>
        <pc:inkChg chg="add del">
          <ac:chgData name="Griesbaum, Kevin M." userId="68b88cfc-8818-4632-86df-888bf29ff65d" providerId="ADAL" clId="{B77C16E1-023F-8840-B6D8-CB0521F97BAF}" dt="2024-11-19T13:10:21.632" v="88"/>
          <ac:inkMkLst>
            <pc:docMk/>
            <pc:sldMk cId="3583246874" sldId="2147374778"/>
            <ac:inkMk id="135" creationId="{BDCF4F09-B115-8853-BA03-83F0A34A3333}"/>
          </ac:inkMkLst>
        </pc:inkChg>
        <pc:inkChg chg="add del">
          <ac:chgData name="Griesbaum, Kevin M." userId="68b88cfc-8818-4632-86df-888bf29ff65d" providerId="ADAL" clId="{B77C16E1-023F-8840-B6D8-CB0521F97BAF}" dt="2024-11-19T13:10:21.632" v="88"/>
          <ac:inkMkLst>
            <pc:docMk/>
            <pc:sldMk cId="3583246874" sldId="2147374778"/>
            <ac:inkMk id="136" creationId="{7BBC2A1B-AF79-A083-3366-EE77CE023440}"/>
          </ac:inkMkLst>
        </pc:inkChg>
        <pc:inkChg chg="add del">
          <ac:chgData name="Griesbaum, Kevin M." userId="68b88cfc-8818-4632-86df-888bf29ff65d" providerId="ADAL" clId="{B77C16E1-023F-8840-B6D8-CB0521F97BAF}" dt="2024-11-19T13:10:21.632" v="88"/>
          <ac:inkMkLst>
            <pc:docMk/>
            <pc:sldMk cId="3583246874" sldId="2147374778"/>
            <ac:inkMk id="137" creationId="{97CD1E33-7FF4-4AA9-7D0B-115C9BA2DEF7}"/>
          </ac:inkMkLst>
        </pc:inkChg>
        <pc:inkChg chg="add del reco">
          <ac:chgData name="Griesbaum, Kevin M." userId="68b88cfc-8818-4632-86df-888bf29ff65d" providerId="ADAL" clId="{B77C16E1-023F-8840-B6D8-CB0521F97BAF}" dt="2024-11-19T13:21:37.690" v="408"/>
          <ac:inkMkLst>
            <pc:docMk/>
            <pc:sldMk cId="3583246874" sldId="2147374778"/>
            <ac:inkMk id="138" creationId="{126B535F-B092-94D9-8330-3B72D0B9D070}"/>
          </ac:inkMkLst>
        </pc:inkChg>
        <pc:inkChg chg="add del reco">
          <ac:chgData name="Griesbaum, Kevin M." userId="68b88cfc-8818-4632-86df-888bf29ff65d" providerId="ADAL" clId="{B77C16E1-023F-8840-B6D8-CB0521F97BAF}" dt="2024-11-19T13:21:37.681" v="390"/>
          <ac:inkMkLst>
            <pc:docMk/>
            <pc:sldMk cId="3583246874" sldId="2147374778"/>
            <ac:inkMk id="139" creationId="{15E14793-8D84-97DE-5579-B798779043EB}"/>
          </ac:inkMkLst>
        </pc:inkChg>
        <pc:inkChg chg="add del reco">
          <ac:chgData name="Griesbaum, Kevin M." userId="68b88cfc-8818-4632-86df-888bf29ff65d" providerId="ADAL" clId="{B77C16E1-023F-8840-B6D8-CB0521F97BAF}" dt="2024-11-19T13:21:37.696" v="419"/>
          <ac:inkMkLst>
            <pc:docMk/>
            <pc:sldMk cId="3583246874" sldId="2147374778"/>
            <ac:inkMk id="140" creationId="{5BC71B13-77BF-59BD-C59D-F27549A9854E}"/>
          </ac:inkMkLst>
        </pc:inkChg>
        <pc:inkChg chg="add del reco">
          <ac:chgData name="Griesbaum, Kevin M." userId="68b88cfc-8818-4632-86df-888bf29ff65d" providerId="ADAL" clId="{B77C16E1-023F-8840-B6D8-CB0521F97BAF}" dt="2024-11-19T13:21:37.686" v="399"/>
          <ac:inkMkLst>
            <pc:docMk/>
            <pc:sldMk cId="3583246874" sldId="2147374778"/>
            <ac:inkMk id="141" creationId="{07B598EE-5772-FA1F-6CDE-BEC96552618A}"/>
          </ac:inkMkLst>
        </pc:inkChg>
        <pc:inkChg chg="add del">
          <ac:chgData name="Griesbaum, Kevin M." userId="68b88cfc-8818-4632-86df-888bf29ff65d" providerId="ADAL" clId="{B77C16E1-023F-8840-B6D8-CB0521F97BAF}" dt="2024-11-19T13:21:37.697" v="421"/>
          <ac:inkMkLst>
            <pc:docMk/>
            <pc:sldMk cId="3583246874" sldId="2147374778"/>
            <ac:inkMk id="142" creationId="{0D359410-28FC-7FB8-404B-91DAAE0A2948}"/>
          </ac:inkMkLst>
        </pc:inkChg>
        <pc:inkChg chg="add del">
          <ac:chgData name="Griesbaum, Kevin M." userId="68b88cfc-8818-4632-86df-888bf29ff65d" providerId="ADAL" clId="{B77C16E1-023F-8840-B6D8-CB0521F97BAF}" dt="2024-11-19T13:21:37.681" v="391"/>
          <ac:inkMkLst>
            <pc:docMk/>
            <pc:sldMk cId="3583246874" sldId="2147374778"/>
            <ac:inkMk id="143" creationId="{3A7C33AD-D5BB-3B21-C31E-21F9BF22AC1A}"/>
          </ac:inkMkLst>
        </pc:inkChg>
        <pc:inkChg chg="add del">
          <ac:chgData name="Griesbaum, Kevin M." userId="68b88cfc-8818-4632-86df-888bf29ff65d" providerId="ADAL" clId="{B77C16E1-023F-8840-B6D8-CB0521F97BAF}" dt="2024-11-19T13:10:34.441" v="100"/>
          <ac:inkMkLst>
            <pc:docMk/>
            <pc:sldMk cId="3583246874" sldId="2147374778"/>
            <ac:inkMk id="144" creationId="{A49BAA70-B78B-21BA-500A-C073F48472CC}"/>
          </ac:inkMkLst>
        </pc:inkChg>
        <pc:inkChg chg="add del">
          <ac:chgData name="Griesbaum, Kevin M." userId="68b88cfc-8818-4632-86df-888bf29ff65d" providerId="ADAL" clId="{B77C16E1-023F-8840-B6D8-CB0521F97BAF}" dt="2024-11-19T13:10:34.441" v="100"/>
          <ac:inkMkLst>
            <pc:docMk/>
            <pc:sldMk cId="3583246874" sldId="2147374778"/>
            <ac:inkMk id="145" creationId="{C14BC42C-609D-0B59-2200-FD995AE6E6BC}"/>
          </ac:inkMkLst>
        </pc:inkChg>
        <pc:inkChg chg="add del">
          <ac:chgData name="Griesbaum, Kevin M." userId="68b88cfc-8818-4632-86df-888bf29ff65d" providerId="ADAL" clId="{B77C16E1-023F-8840-B6D8-CB0521F97BAF}" dt="2024-11-19T13:10:34.441" v="100"/>
          <ac:inkMkLst>
            <pc:docMk/>
            <pc:sldMk cId="3583246874" sldId="2147374778"/>
            <ac:inkMk id="146" creationId="{135260CF-8FE7-EAE2-9791-19908D2666DD}"/>
          </ac:inkMkLst>
        </pc:inkChg>
        <pc:inkChg chg="add del">
          <ac:chgData name="Griesbaum, Kevin M." userId="68b88cfc-8818-4632-86df-888bf29ff65d" providerId="ADAL" clId="{B77C16E1-023F-8840-B6D8-CB0521F97BAF}" dt="2024-11-19T13:10:34.441" v="100"/>
          <ac:inkMkLst>
            <pc:docMk/>
            <pc:sldMk cId="3583246874" sldId="2147374778"/>
            <ac:inkMk id="147" creationId="{7029BE6F-F558-929C-3622-DF7A4B5CB4BE}"/>
          </ac:inkMkLst>
        </pc:inkChg>
        <pc:inkChg chg="add del">
          <ac:chgData name="Griesbaum, Kevin M." userId="68b88cfc-8818-4632-86df-888bf29ff65d" providerId="ADAL" clId="{B77C16E1-023F-8840-B6D8-CB0521F97BAF}" dt="2024-11-19T13:10:34.441" v="100"/>
          <ac:inkMkLst>
            <pc:docMk/>
            <pc:sldMk cId="3583246874" sldId="2147374778"/>
            <ac:inkMk id="148" creationId="{21E27857-5653-8510-9CA4-D39CA5134FCE}"/>
          </ac:inkMkLst>
        </pc:inkChg>
        <pc:inkChg chg="add del">
          <ac:chgData name="Griesbaum, Kevin M." userId="68b88cfc-8818-4632-86df-888bf29ff65d" providerId="ADAL" clId="{B77C16E1-023F-8840-B6D8-CB0521F97BAF}" dt="2024-11-19T13:10:34.441" v="100"/>
          <ac:inkMkLst>
            <pc:docMk/>
            <pc:sldMk cId="3583246874" sldId="2147374778"/>
            <ac:inkMk id="149" creationId="{E59ECC00-1B13-6C0F-61C4-685FEA3F4CF4}"/>
          </ac:inkMkLst>
        </pc:inkChg>
        <pc:inkChg chg="add del">
          <ac:chgData name="Griesbaum, Kevin M." userId="68b88cfc-8818-4632-86df-888bf29ff65d" providerId="ADAL" clId="{B77C16E1-023F-8840-B6D8-CB0521F97BAF}" dt="2024-11-19T13:10:34.441" v="100"/>
          <ac:inkMkLst>
            <pc:docMk/>
            <pc:sldMk cId="3583246874" sldId="2147374778"/>
            <ac:inkMk id="150" creationId="{64340846-74E8-57B3-7B91-69746E9E1948}"/>
          </ac:inkMkLst>
        </pc:inkChg>
        <pc:inkChg chg="add del">
          <ac:chgData name="Griesbaum, Kevin M." userId="68b88cfc-8818-4632-86df-888bf29ff65d" providerId="ADAL" clId="{B77C16E1-023F-8840-B6D8-CB0521F97BAF}" dt="2024-11-19T13:10:34.441" v="100"/>
          <ac:inkMkLst>
            <pc:docMk/>
            <pc:sldMk cId="3583246874" sldId="2147374778"/>
            <ac:inkMk id="151" creationId="{28F010C3-DBF6-75AE-3974-C9BDCA70E953}"/>
          </ac:inkMkLst>
        </pc:inkChg>
        <pc:inkChg chg="add del">
          <ac:chgData name="Griesbaum, Kevin M." userId="68b88cfc-8818-4632-86df-888bf29ff65d" providerId="ADAL" clId="{B77C16E1-023F-8840-B6D8-CB0521F97BAF}" dt="2024-11-19T13:10:34.441" v="100"/>
          <ac:inkMkLst>
            <pc:docMk/>
            <pc:sldMk cId="3583246874" sldId="2147374778"/>
            <ac:inkMk id="152" creationId="{52BC581C-1DF1-8102-ABDC-1DB4685ED232}"/>
          </ac:inkMkLst>
        </pc:inkChg>
        <pc:inkChg chg="add del reco">
          <ac:chgData name="Griesbaum, Kevin M." userId="68b88cfc-8818-4632-86df-888bf29ff65d" providerId="ADAL" clId="{B77C16E1-023F-8840-B6D8-CB0521F97BAF}" dt="2024-11-19T13:21:37.691" v="409"/>
          <ac:inkMkLst>
            <pc:docMk/>
            <pc:sldMk cId="3583246874" sldId="2147374778"/>
            <ac:inkMk id="153" creationId="{12397826-27B7-D5B1-DF1E-77EA833325D6}"/>
          </ac:inkMkLst>
        </pc:inkChg>
        <pc:inkChg chg="add del reco">
          <ac:chgData name="Griesbaum, Kevin M." userId="68b88cfc-8818-4632-86df-888bf29ff65d" providerId="ADAL" clId="{B77C16E1-023F-8840-B6D8-CB0521F97BAF}" dt="2024-11-19T13:21:37.683" v="394"/>
          <ac:inkMkLst>
            <pc:docMk/>
            <pc:sldMk cId="3583246874" sldId="2147374778"/>
            <ac:inkMk id="154" creationId="{C0B5310A-0E74-A3ED-54F1-17A18A3271DE}"/>
          </ac:inkMkLst>
        </pc:inkChg>
        <pc:inkChg chg="add del">
          <ac:chgData name="Griesbaum, Kevin M." userId="68b88cfc-8818-4632-86df-888bf29ff65d" providerId="ADAL" clId="{B77C16E1-023F-8840-B6D8-CB0521F97BAF}" dt="2024-11-19T13:10:37.839" v="109"/>
          <ac:inkMkLst>
            <pc:docMk/>
            <pc:sldMk cId="3583246874" sldId="2147374778"/>
            <ac:inkMk id="155" creationId="{4A05B401-8CD1-F9E9-B76B-7A34DEE9B45D}"/>
          </ac:inkMkLst>
        </pc:inkChg>
        <pc:inkChg chg="add del">
          <ac:chgData name="Griesbaum, Kevin M." userId="68b88cfc-8818-4632-86df-888bf29ff65d" providerId="ADAL" clId="{B77C16E1-023F-8840-B6D8-CB0521F97BAF}" dt="2024-11-19T13:10:37.839" v="109"/>
          <ac:inkMkLst>
            <pc:docMk/>
            <pc:sldMk cId="3583246874" sldId="2147374778"/>
            <ac:inkMk id="156" creationId="{C78565C2-7034-7E27-7C3F-E495E2C1BA5D}"/>
          </ac:inkMkLst>
        </pc:inkChg>
        <pc:inkChg chg="add del">
          <ac:chgData name="Griesbaum, Kevin M." userId="68b88cfc-8818-4632-86df-888bf29ff65d" providerId="ADAL" clId="{B77C16E1-023F-8840-B6D8-CB0521F97BAF}" dt="2024-11-19T13:10:37.839" v="109"/>
          <ac:inkMkLst>
            <pc:docMk/>
            <pc:sldMk cId="3583246874" sldId="2147374778"/>
            <ac:inkMk id="157" creationId="{81084C4A-624B-7987-27D2-A7C3132926D1}"/>
          </ac:inkMkLst>
        </pc:inkChg>
        <pc:inkChg chg="add del">
          <ac:chgData name="Griesbaum, Kevin M." userId="68b88cfc-8818-4632-86df-888bf29ff65d" providerId="ADAL" clId="{B77C16E1-023F-8840-B6D8-CB0521F97BAF}" dt="2024-11-19T13:10:37.839" v="109"/>
          <ac:inkMkLst>
            <pc:docMk/>
            <pc:sldMk cId="3583246874" sldId="2147374778"/>
            <ac:inkMk id="158" creationId="{CA3E381F-86EF-917F-6BD1-40C6139A80CC}"/>
          </ac:inkMkLst>
        </pc:inkChg>
        <pc:inkChg chg="add del">
          <ac:chgData name="Griesbaum, Kevin M." userId="68b88cfc-8818-4632-86df-888bf29ff65d" providerId="ADAL" clId="{B77C16E1-023F-8840-B6D8-CB0521F97BAF}" dt="2024-11-19T13:10:37.839" v="109"/>
          <ac:inkMkLst>
            <pc:docMk/>
            <pc:sldMk cId="3583246874" sldId="2147374778"/>
            <ac:inkMk id="159" creationId="{43DD1D56-8865-72B5-CE56-0593BC7F30D1}"/>
          </ac:inkMkLst>
        </pc:inkChg>
        <pc:inkChg chg="add del">
          <ac:chgData name="Griesbaum, Kevin M." userId="68b88cfc-8818-4632-86df-888bf29ff65d" providerId="ADAL" clId="{B77C16E1-023F-8840-B6D8-CB0521F97BAF}" dt="2024-11-19T13:10:37.839" v="109"/>
          <ac:inkMkLst>
            <pc:docMk/>
            <pc:sldMk cId="3583246874" sldId="2147374778"/>
            <ac:inkMk id="160" creationId="{E0B6A8F2-AF04-533D-AE96-426118EFE3B1}"/>
          </ac:inkMkLst>
        </pc:inkChg>
        <pc:inkChg chg="add del">
          <ac:chgData name="Griesbaum, Kevin M." userId="68b88cfc-8818-4632-86df-888bf29ff65d" providerId="ADAL" clId="{B77C16E1-023F-8840-B6D8-CB0521F97BAF}" dt="2024-11-19T13:10:37.839" v="109"/>
          <ac:inkMkLst>
            <pc:docMk/>
            <pc:sldMk cId="3583246874" sldId="2147374778"/>
            <ac:inkMk id="161" creationId="{C97CE51C-88F3-AF5F-4C33-158C268A5346}"/>
          </ac:inkMkLst>
        </pc:inkChg>
        <pc:inkChg chg="add del">
          <ac:chgData name="Griesbaum, Kevin M." userId="68b88cfc-8818-4632-86df-888bf29ff65d" providerId="ADAL" clId="{B77C16E1-023F-8840-B6D8-CB0521F97BAF}" dt="2024-11-19T13:10:37.839" v="109"/>
          <ac:inkMkLst>
            <pc:docMk/>
            <pc:sldMk cId="3583246874" sldId="2147374778"/>
            <ac:inkMk id="162" creationId="{D9B64F69-B701-ADB0-A1C9-9F7452BFD36A}"/>
          </ac:inkMkLst>
        </pc:inkChg>
        <pc:inkChg chg="add del reco">
          <ac:chgData name="Griesbaum, Kevin M." userId="68b88cfc-8818-4632-86df-888bf29ff65d" providerId="ADAL" clId="{B77C16E1-023F-8840-B6D8-CB0521F97BAF}" dt="2024-11-19T13:21:37.693" v="413"/>
          <ac:inkMkLst>
            <pc:docMk/>
            <pc:sldMk cId="3583246874" sldId="2147374778"/>
            <ac:inkMk id="163" creationId="{2C9E35E3-8AE8-8927-53CF-73E773449D7D}"/>
          </ac:inkMkLst>
        </pc:inkChg>
        <pc:inkChg chg="add del reco">
          <ac:chgData name="Griesbaum, Kevin M." userId="68b88cfc-8818-4632-86df-888bf29ff65d" providerId="ADAL" clId="{B77C16E1-023F-8840-B6D8-CB0521F97BAF}" dt="2024-11-19T13:21:37.690" v="407"/>
          <ac:inkMkLst>
            <pc:docMk/>
            <pc:sldMk cId="3583246874" sldId="2147374778"/>
            <ac:inkMk id="164" creationId="{D70D8D8F-5119-8995-8332-30F770A7426D}"/>
          </ac:inkMkLst>
        </pc:inkChg>
        <pc:inkChg chg="add del">
          <ac:chgData name="Griesbaum, Kevin M." userId="68b88cfc-8818-4632-86df-888bf29ff65d" providerId="ADAL" clId="{B77C16E1-023F-8840-B6D8-CB0521F97BAF}" dt="2024-11-19T13:10:41.249" v="117"/>
          <ac:inkMkLst>
            <pc:docMk/>
            <pc:sldMk cId="3583246874" sldId="2147374778"/>
            <ac:inkMk id="165" creationId="{1833D542-FFD5-8E31-067F-ED7BEF68068A}"/>
          </ac:inkMkLst>
        </pc:inkChg>
        <pc:inkChg chg="add del">
          <ac:chgData name="Griesbaum, Kevin M." userId="68b88cfc-8818-4632-86df-888bf29ff65d" providerId="ADAL" clId="{B77C16E1-023F-8840-B6D8-CB0521F97BAF}" dt="2024-11-19T13:10:41.249" v="117"/>
          <ac:inkMkLst>
            <pc:docMk/>
            <pc:sldMk cId="3583246874" sldId="2147374778"/>
            <ac:inkMk id="166" creationId="{26A5672A-57CA-13CF-E87D-F53514DB8993}"/>
          </ac:inkMkLst>
        </pc:inkChg>
        <pc:inkChg chg="add del">
          <ac:chgData name="Griesbaum, Kevin M." userId="68b88cfc-8818-4632-86df-888bf29ff65d" providerId="ADAL" clId="{B77C16E1-023F-8840-B6D8-CB0521F97BAF}" dt="2024-11-19T13:10:41.249" v="117"/>
          <ac:inkMkLst>
            <pc:docMk/>
            <pc:sldMk cId="3583246874" sldId="2147374778"/>
            <ac:inkMk id="167" creationId="{5F8AC26E-D40F-7CC4-FF7B-7A2EF025DD4A}"/>
          </ac:inkMkLst>
        </pc:inkChg>
        <pc:inkChg chg="add del">
          <ac:chgData name="Griesbaum, Kevin M." userId="68b88cfc-8818-4632-86df-888bf29ff65d" providerId="ADAL" clId="{B77C16E1-023F-8840-B6D8-CB0521F97BAF}" dt="2024-11-19T13:10:41.249" v="117"/>
          <ac:inkMkLst>
            <pc:docMk/>
            <pc:sldMk cId="3583246874" sldId="2147374778"/>
            <ac:inkMk id="168" creationId="{9F1F2B29-CDEC-52FE-439A-23ABFD890F46}"/>
          </ac:inkMkLst>
        </pc:inkChg>
        <pc:inkChg chg="add del">
          <ac:chgData name="Griesbaum, Kevin M." userId="68b88cfc-8818-4632-86df-888bf29ff65d" providerId="ADAL" clId="{B77C16E1-023F-8840-B6D8-CB0521F97BAF}" dt="2024-11-19T13:10:41.249" v="117"/>
          <ac:inkMkLst>
            <pc:docMk/>
            <pc:sldMk cId="3583246874" sldId="2147374778"/>
            <ac:inkMk id="169" creationId="{3AE00533-317C-16CF-6C89-0CE54E085715}"/>
          </ac:inkMkLst>
        </pc:inkChg>
        <pc:inkChg chg="add del">
          <ac:chgData name="Griesbaum, Kevin M." userId="68b88cfc-8818-4632-86df-888bf29ff65d" providerId="ADAL" clId="{B77C16E1-023F-8840-B6D8-CB0521F97BAF}" dt="2024-11-19T13:10:41.249" v="117"/>
          <ac:inkMkLst>
            <pc:docMk/>
            <pc:sldMk cId="3583246874" sldId="2147374778"/>
            <ac:inkMk id="170" creationId="{E4C7D544-0838-614F-88ED-CE343C267FA0}"/>
          </ac:inkMkLst>
        </pc:inkChg>
        <pc:inkChg chg="add del">
          <ac:chgData name="Griesbaum, Kevin M." userId="68b88cfc-8818-4632-86df-888bf29ff65d" providerId="ADAL" clId="{B77C16E1-023F-8840-B6D8-CB0521F97BAF}" dt="2024-11-19T13:10:41.249" v="117"/>
          <ac:inkMkLst>
            <pc:docMk/>
            <pc:sldMk cId="3583246874" sldId="2147374778"/>
            <ac:inkMk id="171" creationId="{EA677420-3258-80AD-0409-B17FF99E752F}"/>
          </ac:inkMkLst>
        </pc:inkChg>
        <pc:inkChg chg="add del reco">
          <ac:chgData name="Griesbaum, Kevin M." userId="68b88cfc-8818-4632-86df-888bf29ff65d" providerId="ADAL" clId="{B77C16E1-023F-8840-B6D8-CB0521F97BAF}" dt="2024-11-19T13:21:37.686" v="400"/>
          <ac:inkMkLst>
            <pc:docMk/>
            <pc:sldMk cId="3583246874" sldId="2147374778"/>
            <ac:inkMk id="172" creationId="{FF68BDAC-6337-B263-8F68-1C8864EC1EF5}"/>
          </ac:inkMkLst>
        </pc:inkChg>
        <pc:inkChg chg="add del">
          <ac:chgData name="Griesbaum, Kevin M." userId="68b88cfc-8818-4632-86df-888bf29ff65d" providerId="ADAL" clId="{B77C16E1-023F-8840-B6D8-CB0521F97BAF}" dt="2024-11-19T13:10:44.792" v="125"/>
          <ac:inkMkLst>
            <pc:docMk/>
            <pc:sldMk cId="3583246874" sldId="2147374778"/>
            <ac:inkMk id="173" creationId="{85EDE0BF-5AD3-539E-35E7-04F6BAF7179E}"/>
          </ac:inkMkLst>
        </pc:inkChg>
        <pc:inkChg chg="add del">
          <ac:chgData name="Griesbaum, Kevin M." userId="68b88cfc-8818-4632-86df-888bf29ff65d" providerId="ADAL" clId="{B77C16E1-023F-8840-B6D8-CB0521F97BAF}" dt="2024-11-19T13:10:44.792" v="125"/>
          <ac:inkMkLst>
            <pc:docMk/>
            <pc:sldMk cId="3583246874" sldId="2147374778"/>
            <ac:inkMk id="174" creationId="{4A1B82C4-5201-5F46-5D4F-B41F2AEE15FE}"/>
          </ac:inkMkLst>
        </pc:inkChg>
        <pc:inkChg chg="add del">
          <ac:chgData name="Griesbaum, Kevin M." userId="68b88cfc-8818-4632-86df-888bf29ff65d" providerId="ADAL" clId="{B77C16E1-023F-8840-B6D8-CB0521F97BAF}" dt="2024-11-19T13:10:44.792" v="125"/>
          <ac:inkMkLst>
            <pc:docMk/>
            <pc:sldMk cId="3583246874" sldId="2147374778"/>
            <ac:inkMk id="175" creationId="{7396F3AA-FE64-8AB7-E8D1-0230497E31BE}"/>
          </ac:inkMkLst>
        </pc:inkChg>
        <pc:inkChg chg="add del">
          <ac:chgData name="Griesbaum, Kevin M." userId="68b88cfc-8818-4632-86df-888bf29ff65d" providerId="ADAL" clId="{B77C16E1-023F-8840-B6D8-CB0521F97BAF}" dt="2024-11-19T13:10:44.792" v="125"/>
          <ac:inkMkLst>
            <pc:docMk/>
            <pc:sldMk cId="3583246874" sldId="2147374778"/>
            <ac:inkMk id="176" creationId="{DA857039-601C-EB83-7375-ED50B654C9F7}"/>
          </ac:inkMkLst>
        </pc:inkChg>
        <pc:inkChg chg="add del">
          <ac:chgData name="Griesbaum, Kevin M." userId="68b88cfc-8818-4632-86df-888bf29ff65d" providerId="ADAL" clId="{B77C16E1-023F-8840-B6D8-CB0521F97BAF}" dt="2024-11-19T13:10:44.792" v="125"/>
          <ac:inkMkLst>
            <pc:docMk/>
            <pc:sldMk cId="3583246874" sldId="2147374778"/>
            <ac:inkMk id="177" creationId="{916BD064-0B79-D086-1AC7-C78E415220FC}"/>
          </ac:inkMkLst>
        </pc:inkChg>
        <pc:inkChg chg="add del">
          <ac:chgData name="Griesbaum, Kevin M." userId="68b88cfc-8818-4632-86df-888bf29ff65d" providerId="ADAL" clId="{B77C16E1-023F-8840-B6D8-CB0521F97BAF}" dt="2024-11-19T13:10:44.792" v="125"/>
          <ac:inkMkLst>
            <pc:docMk/>
            <pc:sldMk cId="3583246874" sldId="2147374778"/>
            <ac:inkMk id="178" creationId="{0819EA62-398E-01F7-83B2-B04D5E35CCA8}"/>
          </ac:inkMkLst>
        </pc:inkChg>
        <pc:inkChg chg="add del">
          <ac:chgData name="Griesbaum, Kevin M." userId="68b88cfc-8818-4632-86df-888bf29ff65d" providerId="ADAL" clId="{B77C16E1-023F-8840-B6D8-CB0521F97BAF}" dt="2024-11-19T13:10:44.792" v="125"/>
          <ac:inkMkLst>
            <pc:docMk/>
            <pc:sldMk cId="3583246874" sldId="2147374778"/>
            <ac:inkMk id="179" creationId="{EFAFB5BB-C837-BC71-8CA9-BE9AB8D437A0}"/>
          </ac:inkMkLst>
        </pc:inkChg>
        <pc:inkChg chg="add del reco">
          <ac:chgData name="Griesbaum, Kevin M." userId="68b88cfc-8818-4632-86df-888bf29ff65d" providerId="ADAL" clId="{B77C16E1-023F-8840-B6D8-CB0521F97BAF}" dt="2024-11-19T13:21:37.698" v="424"/>
          <ac:inkMkLst>
            <pc:docMk/>
            <pc:sldMk cId="3583246874" sldId="2147374778"/>
            <ac:inkMk id="180" creationId="{3C2092E2-5033-8784-2554-2399A17F6C32}"/>
          </ac:inkMkLst>
        </pc:inkChg>
        <pc:inkChg chg="add del reco">
          <ac:chgData name="Griesbaum, Kevin M." userId="68b88cfc-8818-4632-86df-888bf29ff65d" providerId="ADAL" clId="{B77C16E1-023F-8840-B6D8-CB0521F97BAF}" dt="2024-11-19T13:21:37.700" v="427"/>
          <ac:inkMkLst>
            <pc:docMk/>
            <pc:sldMk cId="3583246874" sldId="2147374778"/>
            <ac:inkMk id="181" creationId="{644F2834-6A88-B2AF-0C90-4EFD7AE7A3FA}"/>
          </ac:inkMkLst>
        </pc:inkChg>
        <pc:inkChg chg="add del">
          <ac:chgData name="Griesbaum, Kevin M." userId="68b88cfc-8818-4632-86df-888bf29ff65d" providerId="ADAL" clId="{B77C16E1-023F-8840-B6D8-CB0521F97BAF}" dt="2024-11-19T13:21:37.689" v="406"/>
          <ac:inkMkLst>
            <pc:docMk/>
            <pc:sldMk cId="3583246874" sldId="2147374778"/>
            <ac:inkMk id="182" creationId="{A74619F2-E527-EEA7-39E9-C98831B7860C}"/>
          </ac:inkMkLst>
        </pc:inkChg>
        <pc:inkChg chg="add del">
          <ac:chgData name="Griesbaum, Kevin M." userId="68b88cfc-8818-4632-86df-888bf29ff65d" providerId="ADAL" clId="{B77C16E1-023F-8840-B6D8-CB0521F97BAF}" dt="2024-11-19T13:21:37.692" v="411"/>
          <ac:inkMkLst>
            <pc:docMk/>
            <pc:sldMk cId="3583246874" sldId="2147374778"/>
            <ac:inkMk id="183" creationId="{DA6E427E-3AD0-D52E-9C00-C84C5F9F20AB}"/>
          </ac:inkMkLst>
        </pc:inkChg>
        <pc:inkChg chg="add del">
          <ac:chgData name="Griesbaum, Kevin M." userId="68b88cfc-8818-4632-86df-888bf29ff65d" providerId="ADAL" clId="{B77C16E1-023F-8840-B6D8-CB0521F97BAF}" dt="2024-11-19T13:21:37.695" v="418"/>
          <ac:inkMkLst>
            <pc:docMk/>
            <pc:sldMk cId="3583246874" sldId="2147374778"/>
            <ac:inkMk id="184" creationId="{2072ECD0-4DEE-062A-B604-FC023C2FBE70}"/>
          </ac:inkMkLst>
        </pc:inkChg>
        <pc:inkChg chg="add del">
          <ac:chgData name="Griesbaum, Kevin M." userId="68b88cfc-8818-4632-86df-888bf29ff65d" providerId="ADAL" clId="{B77C16E1-023F-8840-B6D8-CB0521F97BAF}" dt="2024-11-19T13:21:37.700" v="428"/>
          <ac:inkMkLst>
            <pc:docMk/>
            <pc:sldMk cId="3583246874" sldId="2147374778"/>
            <ac:inkMk id="185" creationId="{FAED217C-5208-3BDC-B76D-57A80E3B2BFB}"/>
          </ac:inkMkLst>
        </pc:inkChg>
        <pc:inkChg chg="add del">
          <ac:chgData name="Griesbaum, Kevin M." userId="68b88cfc-8818-4632-86df-888bf29ff65d" providerId="ADAL" clId="{B77C16E1-023F-8840-B6D8-CB0521F97BAF}" dt="2024-11-19T13:21:37.682" v="393"/>
          <ac:inkMkLst>
            <pc:docMk/>
            <pc:sldMk cId="3583246874" sldId="2147374778"/>
            <ac:inkMk id="186" creationId="{AA73C8C3-17AE-4993-F8CB-2C443A89B4EC}"/>
          </ac:inkMkLst>
        </pc:inkChg>
        <pc:inkChg chg="add del">
          <ac:chgData name="Griesbaum, Kevin M." userId="68b88cfc-8818-4632-86df-888bf29ff65d" providerId="ADAL" clId="{B77C16E1-023F-8840-B6D8-CB0521F97BAF}" dt="2024-11-19T13:21:37.689" v="404"/>
          <ac:inkMkLst>
            <pc:docMk/>
            <pc:sldMk cId="3583246874" sldId="2147374778"/>
            <ac:inkMk id="187" creationId="{0721F262-48FA-980B-F834-860AD1F30965}"/>
          </ac:inkMkLst>
        </pc:inkChg>
        <pc:inkChg chg="add del">
          <ac:chgData name="Griesbaum, Kevin M." userId="68b88cfc-8818-4632-86df-888bf29ff65d" providerId="ADAL" clId="{B77C16E1-023F-8840-B6D8-CB0521F97BAF}" dt="2024-11-19T13:21:37.695" v="417"/>
          <ac:inkMkLst>
            <pc:docMk/>
            <pc:sldMk cId="3583246874" sldId="2147374778"/>
            <ac:inkMk id="188" creationId="{9145EE03-A11D-E77A-2968-E2971FEF1370}"/>
          </ac:inkMkLst>
        </pc:inkChg>
        <pc:inkChg chg="add del">
          <ac:chgData name="Griesbaum, Kevin M." userId="68b88cfc-8818-4632-86df-888bf29ff65d" providerId="ADAL" clId="{B77C16E1-023F-8840-B6D8-CB0521F97BAF}" dt="2024-11-19T13:21:37.680" v="389"/>
          <ac:inkMkLst>
            <pc:docMk/>
            <pc:sldMk cId="3583246874" sldId="2147374778"/>
            <ac:inkMk id="189" creationId="{F65ACBE7-F94B-DCEE-456C-A349EE9E8C30}"/>
          </ac:inkMkLst>
        </pc:inkChg>
        <pc:inkChg chg="add del">
          <ac:chgData name="Griesbaum, Kevin M." userId="68b88cfc-8818-4632-86df-888bf29ff65d" providerId="ADAL" clId="{B77C16E1-023F-8840-B6D8-CB0521F97BAF}" dt="2024-11-19T13:21:37.682" v="392"/>
          <ac:inkMkLst>
            <pc:docMk/>
            <pc:sldMk cId="3583246874" sldId="2147374778"/>
            <ac:inkMk id="190" creationId="{63187556-36F2-A364-2E35-A092ADCCEF58}"/>
          </ac:inkMkLst>
        </pc:inkChg>
        <pc:inkChg chg="add del">
          <ac:chgData name="Griesbaum, Kevin M." userId="68b88cfc-8818-4632-86df-888bf29ff65d" providerId="ADAL" clId="{B77C16E1-023F-8840-B6D8-CB0521F97BAF}" dt="2024-11-19T13:21:37.688" v="403"/>
          <ac:inkMkLst>
            <pc:docMk/>
            <pc:sldMk cId="3583246874" sldId="2147374778"/>
            <ac:inkMk id="191" creationId="{A883A6CA-9C1A-6675-4EA1-9AD5657FBDFF}"/>
          </ac:inkMkLst>
        </pc:inkChg>
        <pc:inkChg chg="add del">
          <ac:chgData name="Griesbaum, Kevin M." userId="68b88cfc-8818-4632-86df-888bf29ff65d" providerId="ADAL" clId="{B77C16E1-023F-8840-B6D8-CB0521F97BAF}" dt="2024-11-19T13:21:37.701" v="430"/>
          <ac:inkMkLst>
            <pc:docMk/>
            <pc:sldMk cId="3583246874" sldId="2147374778"/>
            <ac:inkMk id="192" creationId="{9A472C18-3446-5044-97F4-AD3FCF8A7F7B}"/>
          </ac:inkMkLst>
        </pc:inkChg>
        <pc:inkChg chg="add del">
          <ac:chgData name="Griesbaum, Kevin M." userId="68b88cfc-8818-4632-86df-888bf29ff65d" providerId="ADAL" clId="{B77C16E1-023F-8840-B6D8-CB0521F97BAF}" dt="2024-11-19T13:21:37.687" v="401"/>
          <ac:inkMkLst>
            <pc:docMk/>
            <pc:sldMk cId="3583246874" sldId="2147374778"/>
            <ac:inkMk id="193" creationId="{47690CC1-6CBD-B9ED-6C12-D988458403C9}"/>
          </ac:inkMkLst>
        </pc:inkChg>
        <pc:inkChg chg="add del">
          <ac:chgData name="Griesbaum, Kevin M." userId="68b88cfc-8818-4632-86df-888bf29ff65d" providerId="ADAL" clId="{B77C16E1-023F-8840-B6D8-CB0521F97BAF}" dt="2024-11-19T13:21:37.699" v="426"/>
          <ac:inkMkLst>
            <pc:docMk/>
            <pc:sldMk cId="3583246874" sldId="2147374778"/>
            <ac:inkMk id="194" creationId="{72C80663-6189-763F-7630-0FDB2FB43893}"/>
          </ac:inkMkLst>
        </pc:inkChg>
        <pc:inkChg chg="add del">
          <ac:chgData name="Griesbaum, Kevin M." userId="68b88cfc-8818-4632-86df-888bf29ff65d" providerId="ADAL" clId="{B77C16E1-023F-8840-B6D8-CB0521F97BAF}" dt="2024-11-19T13:21:37.685" v="398"/>
          <ac:inkMkLst>
            <pc:docMk/>
            <pc:sldMk cId="3583246874" sldId="2147374778"/>
            <ac:inkMk id="195" creationId="{B15F43CE-4219-A5A2-4C51-D366DA0942CC}"/>
          </ac:inkMkLst>
        </pc:inkChg>
        <pc:inkChg chg="add del">
          <ac:chgData name="Griesbaum, Kevin M." userId="68b88cfc-8818-4632-86df-888bf29ff65d" providerId="ADAL" clId="{B77C16E1-023F-8840-B6D8-CB0521F97BAF}" dt="2024-11-19T13:21:37.693" v="414"/>
          <ac:inkMkLst>
            <pc:docMk/>
            <pc:sldMk cId="3583246874" sldId="2147374778"/>
            <ac:inkMk id="196" creationId="{8365CCAA-AFD2-E0E0-925B-FEE8ECADAB67}"/>
          </ac:inkMkLst>
        </pc:inkChg>
        <pc:inkChg chg="add del">
          <ac:chgData name="Griesbaum, Kevin M." userId="68b88cfc-8818-4632-86df-888bf29ff65d" providerId="ADAL" clId="{B77C16E1-023F-8840-B6D8-CB0521F97BAF}" dt="2024-11-19T13:21:37.694" v="416"/>
          <ac:inkMkLst>
            <pc:docMk/>
            <pc:sldMk cId="3583246874" sldId="2147374778"/>
            <ac:inkMk id="197" creationId="{BD28B819-6BC5-5EF3-22DD-D6CFE44A82C3}"/>
          </ac:inkMkLst>
        </pc:inkChg>
        <pc:inkChg chg="add del">
          <ac:chgData name="Griesbaum, Kevin M." userId="68b88cfc-8818-4632-86df-888bf29ff65d" providerId="ADAL" clId="{B77C16E1-023F-8840-B6D8-CB0521F97BAF}" dt="2024-11-19T13:21:37.684" v="396"/>
          <ac:inkMkLst>
            <pc:docMk/>
            <pc:sldMk cId="3583246874" sldId="2147374778"/>
            <ac:inkMk id="198" creationId="{20D01B74-2EF0-6838-D2E5-D2B35C668538}"/>
          </ac:inkMkLst>
        </pc:inkChg>
        <pc:inkChg chg="add del">
          <ac:chgData name="Griesbaum, Kevin M." userId="68b88cfc-8818-4632-86df-888bf29ff65d" providerId="ADAL" clId="{B77C16E1-023F-8840-B6D8-CB0521F97BAF}" dt="2024-11-19T13:21:37.694" v="415"/>
          <ac:inkMkLst>
            <pc:docMk/>
            <pc:sldMk cId="3583246874" sldId="2147374778"/>
            <ac:inkMk id="199" creationId="{4ACF2F12-1A90-4ADE-F7C0-5D886A2BF16C}"/>
          </ac:inkMkLst>
        </pc:inkChg>
        <pc:inkChg chg="add del">
          <ac:chgData name="Griesbaum, Kevin M." userId="68b88cfc-8818-4632-86df-888bf29ff65d" providerId="ADAL" clId="{B77C16E1-023F-8840-B6D8-CB0521F97BAF}" dt="2024-11-19T13:21:37.689" v="405"/>
          <ac:inkMkLst>
            <pc:docMk/>
            <pc:sldMk cId="3583246874" sldId="2147374778"/>
            <ac:inkMk id="200" creationId="{87E398CC-A0CA-C4C5-00C7-D0ABDAB340E2}"/>
          </ac:inkMkLst>
        </pc:inkChg>
        <pc:inkChg chg="add del">
          <ac:chgData name="Griesbaum, Kevin M." userId="68b88cfc-8818-4632-86df-888bf29ff65d" providerId="ADAL" clId="{B77C16E1-023F-8840-B6D8-CB0521F97BAF}" dt="2024-11-19T13:21:37.692" v="412"/>
          <ac:inkMkLst>
            <pc:docMk/>
            <pc:sldMk cId="3583246874" sldId="2147374778"/>
            <ac:inkMk id="201" creationId="{74220618-45D1-E23E-E21D-58F3A09C0BB9}"/>
          </ac:inkMkLst>
        </pc:inkChg>
        <pc:inkChg chg="add del">
          <ac:chgData name="Griesbaum, Kevin M." userId="68b88cfc-8818-4632-86df-888bf29ff65d" providerId="ADAL" clId="{B77C16E1-023F-8840-B6D8-CB0521F97BAF}" dt="2024-11-19T13:21:37.684" v="397"/>
          <ac:inkMkLst>
            <pc:docMk/>
            <pc:sldMk cId="3583246874" sldId="2147374778"/>
            <ac:inkMk id="202" creationId="{AEAA65BE-EAE4-B773-B2DD-22B4E093EF76}"/>
          </ac:inkMkLst>
        </pc:inkChg>
        <pc:inkChg chg="add del">
          <ac:chgData name="Griesbaum, Kevin M." userId="68b88cfc-8818-4632-86df-888bf29ff65d" providerId="ADAL" clId="{B77C16E1-023F-8840-B6D8-CB0521F97BAF}" dt="2024-11-19T13:21:37.691" v="410"/>
          <ac:inkMkLst>
            <pc:docMk/>
            <pc:sldMk cId="3583246874" sldId="2147374778"/>
            <ac:inkMk id="207" creationId="{108ECD2E-4FC2-5693-AB98-32FCF3092FD8}"/>
          </ac:inkMkLst>
        </pc:inkChg>
        <pc:inkChg chg="add del">
          <ac:chgData name="Griesbaum, Kevin M." userId="68b88cfc-8818-4632-86df-888bf29ff65d" providerId="ADAL" clId="{B77C16E1-023F-8840-B6D8-CB0521F97BAF}" dt="2024-11-19T13:21:37.683" v="395"/>
          <ac:inkMkLst>
            <pc:docMk/>
            <pc:sldMk cId="3583246874" sldId="2147374778"/>
            <ac:inkMk id="208" creationId="{F27CBF82-5199-F25B-6941-DD3BB07430C3}"/>
          </ac:inkMkLst>
        </pc:inkChg>
        <pc:inkChg chg="add del">
          <ac:chgData name="Griesbaum, Kevin M." userId="68b88cfc-8818-4632-86df-888bf29ff65d" providerId="ADAL" clId="{B77C16E1-023F-8840-B6D8-CB0521F97BAF}" dt="2024-11-19T13:13:35.922" v="205"/>
          <ac:inkMkLst>
            <pc:docMk/>
            <pc:sldMk cId="3583246874" sldId="2147374778"/>
            <ac:inkMk id="209" creationId="{8FA9CD1D-9BE4-42A5-330E-4238ACD9F6AE}"/>
          </ac:inkMkLst>
        </pc:inkChg>
        <pc:inkChg chg="add del">
          <ac:chgData name="Griesbaum, Kevin M." userId="68b88cfc-8818-4632-86df-888bf29ff65d" providerId="ADAL" clId="{B77C16E1-023F-8840-B6D8-CB0521F97BAF}" dt="2024-11-19T13:13:35.922" v="205"/>
          <ac:inkMkLst>
            <pc:docMk/>
            <pc:sldMk cId="3583246874" sldId="2147374778"/>
            <ac:inkMk id="210" creationId="{0FF00A9C-0D31-58CA-0DEB-BACCE18A9BA8}"/>
          </ac:inkMkLst>
        </pc:inkChg>
        <pc:inkChg chg="add del">
          <ac:chgData name="Griesbaum, Kevin M." userId="68b88cfc-8818-4632-86df-888bf29ff65d" providerId="ADAL" clId="{B77C16E1-023F-8840-B6D8-CB0521F97BAF}" dt="2024-11-19T13:13:35.922" v="205"/>
          <ac:inkMkLst>
            <pc:docMk/>
            <pc:sldMk cId="3583246874" sldId="2147374778"/>
            <ac:inkMk id="211" creationId="{159449DE-7708-EA93-EBE9-B84AFF7CC0DC}"/>
          </ac:inkMkLst>
        </pc:inkChg>
        <pc:inkChg chg="add del">
          <ac:chgData name="Griesbaum, Kevin M." userId="68b88cfc-8818-4632-86df-888bf29ff65d" providerId="ADAL" clId="{B77C16E1-023F-8840-B6D8-CB0521F97BAF}" dt="2024-11-19T13:13:35.922" v="205"/>
          <ac:inkMkLst>
            <pc:docMk/>
            <pc:sldMk cId="3583246874" sldId="2147374778"/>
            <ac:inkMk id="212" creationId="{25573D49-D810-FD6E-2F77-4C67E2C22788}"/>
          </ac:inkMkLst>
        </pc:inkChg>
        <pc:inkChg chg="add del">
          <ac:chgData name="Griesbaum, Kevin M." userId="68b88cfc-8818-4632-86df-888bf29ff65d" providerId="ADAL" clId="{B77C16E1-023F-8840-B6D8-CB0521F97BAF}" dt="2024-11-19T13:13:35.922" v="205"/>
          <ac:inkMkLst>
            <pc:docMk/>
            <pc:sldMk cId="3583246874" sldId="2147374778"/>
            <ac:inkMk id="213" creationId="{9CAB03C5-D374-5F49-8FF6-D1CF9BB451C0}"/>
          </ac:inkMkLst>
        </pc:inkChg>
        <pc:inkChg chg="add del">
          <ac:chgData name="Griesbaum, Kevin M." userId="68b88cfc-8818-4632-86df-888bf29ff65d" providerId="ADAL" clId="{B77C16E1-023F-8840-B6D8-CB0521F97BAF}" dt="2024-11-19T13:13:35.922" v="205"/>
          <ac:inkMkLst>
            <pc:docMk/>
            <pc:sldMk cId="3583246874" sldId="2147374778"/>
            <ac:inkMk id="214" creationId="{C11779A6-777D-10E5-F4A9-C9D609204493}"/>
          </ac:inkMkLst>
        </pc:inkChg>
        <pc:inkChg chg="add del">
          <ac:chgData name="Griesbaum, Kevin M." userId="68b88cfc-8818-4632-86df-888bf29ff65d" providerId="ADAL" clId="{B77C16E1-023F-8840-B6D8-CB0521F97BAF}" dt="2024-11-19T13:13:35.922" v="205"/>
          <ac:inkMkLst>
            <pc:docMk/>
            <pc:sldMk cId="3583246874" sldId="2147374778"/>
            <ac:inkMk id="215" creationId="{1BED8270-CA53-BEB3-F97D-3CF882FFE464}"/>
          </ac:inkMkLst>
        </pc:inkChg>
        <pc:inkChg chg="add del">
          <ac:chgData name="Griesbaum, Kevin M." userId="68b88cfc-8818-4632-86df-888bf29ff65d" providerId="ADAL" clId="{B77C16E1-023F-8840-B6D8-CB0521F97BAF}" dt="2024-11-19T13:13:35.922" v="205"/>
          <ac:inkMkLst>
            <pc:docMk/>
            <pc:sldMk cId="3583246874" sldId="2147374778"/>
            <ac:inkMk id="216" creationId="{3C09A1DF-8FA2-7106-D04E-C9C8300DAE03}"/>
          </ac:inkMkLst>
        </pc:inkChg>
        <pc:inkChg chg="add del">
          <ac:chgData name="Griesbaum, Kevin M." userId="68b88cfc-8818-4632-86df-888bf29ff65d" providerId="ADAL" clId="{B77C16E1-023F-8840-B6D8-CB0521F97BAF}" dt="2024-11-19T13:13:35.922" v="205"/>
          <ac:inkMkLst>
            <pc:docMk/>
            <pc:sldMk cId="3583246874" sldId="2147374778"/>
            <ac:inkMk id="217" creationId="{48F22325-9075-AA1F-2539-912E90159A21}"/>
          </ac:inkMkLst>
        </pc:inkChg>
        <pc:inkChg chg="add del">
          <ac:chgData name="Griesbaum, Kevin M." userId="68b88cfc-8818-4632-86df-888bf29ff65d" providerId="ADAL" clId="{B77C16E1-023F-8840-B6D8-CB0521F97BAF}" dt="2024-11-19T13:13:35.922" v="205"/>
          <ac:inkMkLst>
            <pc:docMk/>
            <pc:sldMk cId="3583246874" sldId="2147374778"/>
            <ac:inkMk id="218" creationId="{18F204E8-1216-6378-9027-CC83390F9D7E}"/>
          </ac:inkMkLst>
        </pc:inkChg>
        <pc:inkChg chg="add del">
          <ac:chgData name="Griesbaum, Kevin M." userId="68b88cfc-8818-4632-86df-888bf29ff65d" providerId="ADAL" clId="{B77C16E1-023F-8840-B6D8-CB0521F97BAF}" dt="2024-11-19T13:13:35.922" v="205"/>
          <ac:inkMkLst>
            <pc:docMk/>
            <pc:sldMk cId="3583246874" sldId="2147374778"/>
            <ac:inkMk id="219" creationId="{F0DB0439-2CD2-4424-EC9F-0F07E3339EF3}"/>
          </ac:inkMkLst>
        </pc:inkChg>
        <pc:inkChg chg="add del">
          <ac:chgData name="Griesbaum, Kevin M." userId="68b88cfc-8818-4632-86df-888bf29ff65d" providerId="ADAL" clId="{B77C16E1-023F-8840-B6D8-CB0521F97BAF}" dt="2024-11-19T13:13:35.922" v="205"/>
          <ac:inkMkLst>
            <pc:docMk/>
            <pc:sldMk cId="3583246874" sldId="2147374778"/>
            <ac:inkMk id="220" creationId="{8ACF6CFE-5862-855C-661F-8A318F39DB2D}"/>
          </ac:inkMkLst>
        </pc:inkChg>
        <pc:inkChg chg="add del">
          <ac:chgData name="Griesbaum, Kevin M." userId="68b88cfc-8818-4632-86df-888bf29ff65d" providerId="ADAL" clId="{B77C16E1-023F-8840-B6D8-CB0521F97BAF}" dt="2024-11-19T13:13:35.922" v="205"/>
          <ac:inkMkLst>
            <pc:docMk/>
            <pc:sldMk cId="3583246874" sldId="2147374778"/>
            <ac:inkMk id="221" creationId="{0A063CAE-DDEC-3581-04F4-DC02F67FCB46}"/>
          </ac:inkMkLst>
        </pc:inkChg>
        <pc:inkChg chg="add del">
          <ac:chgData name="Griesbaum, Kevin M." userId="68b88cfc-8818-4632-86df-888bf29ff65d" providerId="ADAL" clId="{B77C16E1-023F-8840-B6D8-CB0521F97BAF}" dt="2024-11-19T13:13:35.922" v="205"/>
          <ac:inkMkLst>
            <pc:docMk/>
            <pc:sldMk cId="3583246874" sldId="2147374778"/>
            <ac:inkMk id="222" creationId="{B6EC4C62-D620-AF59-106A-59737780AA8F}"/>
          </ac:inkMkLst>
        </pc:inkChg>
        <pc:inkChg chg="add del">
          <ac:chgData name="Griesbaum, Kevin M." userId="68b88cfc-8818-4632-86df-888bf29ff65d" providerId="ADAL" clId="{B77C16E1-023F-8840-B6D8-CB0521F97BAF}" dt="2024-11-19T13:13:35.922" v="205"/>
          <ac:inkMkLst>
            <pc:docMk/>
            <pc:sldMk cId="3583246874" sldId="2147374778"/>
            <ac:inkMk id="223" creationId="{26418D91-7963-32EB-8EB3-93C11A8F386A}"/>
          </ac:inkMkLst>
        </pc:inkChg>
        <pc:inkChg chg="add del">
          <ac:chgData name="Griesbaum, Kevin M." userId="68b88cfc-8818-4632-86df-888bf29ff65d" providerId="ADAL" clId="{B77C16E1-023F-8840-B6D8-CB0521F97BAF}" dt="2024-11-19T13:13:35.922" v="205"/>
          <ac:inkMkLst>
            <pc:docMk/>
            <pc:sldMk cId="3583246874" sldId="2147374778"/>
            <ac:inkMk id="224" creationId="{BED37386-6A3D-4907-2B3D-46C2998FA6CA}"/>
          </ac:inkMkLst>
        </pc:inkChg>
        <pc:inkChg chg="add del">
          <ac:chgData name="Griesbaum, Kevin M." userId="68b88cfc-8818-4632-86df-888bf29ff65d" providerId="ADAL" clId="{B77C16E1-023F-8840-B6D8-CB0521F97BAF}" dt="2024-11-19T13:13:35.922" v="205"/>
          <ac:inkMkLst>
            <pc:docMk/>
            <pc:sldMk cId="3583246874" sldId="2147374778"/>
            <ac:inkMk id="225" creationId="{1167359A-3BB1-9E8F-60B9-CF878F232F81}"/>
          </ac:inkMkLst>
        </pc:inkChg>
        <pc:inkChg chg="add del">
          <ac:chgData name="Griesbaum, Kevin M." userId="68b88cfc-8818-4632-86df-888bf29ff65d" providerId="ADAL" clId="{B77C16E1-023F-8840-B6D8-CB0521F97BAF}" dt="2024-11-19T13:13:35.922" v="205"/>
          <ac:inkMkLst>
            <pc:docMk/>
            <pc:sldMk cId="3583246874" sldId="2147374778"/>
            <ac:inkMk id="226" creationId="{868F5068-EE29-8D30-640C-40B36C98112E}"/>
          </ac:inkMkLst>
        </pc:inkChg>
        <pc:inkChg chg="add del">
          <ac:chgData name="Griesbaum, Kevin M." userId="68b88cfc-8818-4632-86df-888bf29ff65d" providerId="ADAL" clId="{B77C16E1-023F-8840-B6D8-CB0521F97BAF}" dt="2024-11-19T13:13:35.922" v="205"/>
          <ac:inkMkLst>
            <pc:docMk/>
            <pc:sldMk cId="3583246874" sldId="2147374778"/>
            <ac:inkMk id="227" creationId="{F080CACC-B9E7-202D-E5CB-B98B418C16F0}"/>
          </ac:inkMkLst>
        </pc:inkChg>
        <pc:inkChg chg="add del">
          <ac:chgData name="Griesbaum, Kevin M." userId="68b88cfc-8818-4632-86df-888bf29ff65d" providerId="ADAL" clId="{B77C16E1-023F-8840-B6D8-CB0521F97BAF}" dt="2024-11-19T13:13:35.922" v="205"/>
          <ac:inkMkLst>
            <pc:docMk/>
            <pc:sldMk cId="3583246874" sldId="2147374778"/>
            <ac:inkMk id="228" creationId="{DD328D72-01BE-DF09-5B24-0CD15A031F9D}"/>
          </ac:inkMkLst>
        </pc:inkChg>
        <pc:inkChg chg="add del">
          <ac:chgData name="Griesbaum, Kevin M." userId="68b88cfc-8818-4632-86df-888bf29ff65d" providerId="ADAL" clId="{B77C16E1-023F-8840-B6D8-CB0521F97BAF}" dt="2024-11-19T13:13:35.922" v="205"/>
          <ac:inkMkLst>
            <pc:docMk/>
            <pc:sldMk cId="3583246874" sldId="2147374778"/>
            <ac:inkMk id="229" creationId="{6D26C0ED-08AE-FAF5-8132-2418EC307792}"/>
          </ac:inkMkLst>
        </pc:inkChg>
        <pc:inkChg chg="add del">
          <ac:chgData name="Griesbaum, Kevin M." userId="68b88cfc-8818-4632-86df-888bf29ff65d" providerId="ADAL" clId="{B77C16E1-023F-8840-B6D8-CB0521F97BAF}" dt="2024-11-19T13:13:35.922" v="205"/>
          <ac:inkMkLst>
            <pc:docMk/>
            <pc:sldMk cId="3583246874" sldId="2147374778"/>
            <ac:inkMk id="230" creationId="{8CCBB410-9C8E-90CD-38E0-DB3EE2049D05}"/>
          </ac:inkMkLst>
        </pc:inkChg>
        <pc:inkChg chg="add del">
          <ac:chgData name="Griesbaum, Kevin M." userId="68b88cfc-8818-4632-86df-888bf29ff65d" providerId="ADAL" clId="{B77C16E1-023F-8840-B6D8-CB0521F97BAF}" dt="2024-11-19T13:13:35.922" v="205"/>
          <ac:inkMkLst>
            <pc:docMk/>
            <pc:sldMk cId="3583246874" sldId="2147374778"/>
            <ac:inkMk id="231" creationId="{FC166CEE-9625-F90D-0E02-CDDC95D5A152}"/>
          </ac:inkMkLst>
        </pc:inkChg>
        <pc:inkChg chg="add del">
          <ac:chgData name="Griesbaum, Kevin M." userId="68b88cfc-8818-4632-86df-888bf29ff65d" providerId="ADAL" clId="{B77C16E1-023F-8840-B6D8-CB0521F97BAF}" dt="2024-11-19T13:13:35.922" v="205"/>
          <ac:inkMkLst>
            <pc:docMk/>
            <pc:sldMk cId="3583246874" sldId="2147374778"/>
            <ac:inkMk id="232" creationId="{76132A20-8796-0ED2-C421-D91C13BAA005}"/>
          </ac:inkMkLst>
        </pc:inkChg>
        <pc:inkChg chg="add del">
          <ac:chgData name="Griesbaum, Kevin M." userId="68b88cfc-8818-4632-86df-888bf29ff65d" providerId="ADAL" clId="{B77C16E1-023F-8840-B6D8-CB0521F97BAF}" dt="2024-11-19T13:13:35.922" v="205"/>
          <ac:inkMkLst>
            <pc:docMk/>
            <pc:sldMk cId="3583246874" sldId="2147374778"/>
            <ac:inkMk id="233" creationId="{523D899B-EAB3-EBA7-3655-2CB943C415B7}"/>
          </ac:inkMkLst>
        </pc:inkChg>
        <pc:inkChg chg="add del">
          <ac:chgData name="Griesbaum, Kevin M." userId="68b88cfc-8818-4632-86df-888bf29ff65d" providerId="ADAL" clId="{B77C16E1-023F-8840-B6D8-CB0521F97BAF}" dt="2024-11-19T13:13:35.922" v="205"/>
          <ac:inkMkLst>
            <pc:docMk/>
            <pc:sldMk cId="3583246874" sldId="2147374778"/>
            <ac:inkMk id="234" creationId="{99623BE9-A335-BED7-8107-8DD44E2BAEB9}"/>
          </ac:inkMkLst>
        </pc:inkChg>
        <pc:inkChg chg="add del">
          <ac:chgData name="Griesbaum, Kevin M." userId="68b88cfc-8818-4632-86df-888bf29ff65d" providerId="ADAL" clId="{B77C16E1-023F-8840-B6D8-CB0521F97BAF}" dt="2024-11-19T13:13:35.922" v="205"/>
          <ac:inkMkLst>
            <pc:docMk/>
            <pc:sldMk cId="3583246874" sldId="2147374778"/>
            <ac:inkMk id="235" creationId="{8210DBF7-99B1-12EB-EE4D-D9BFD4E4A4F9}"/>
          </ac:inkMkLst>
        </pc:inkChg>
        <pc:inkChg chg="add del">
          <ac:chgData name="Griesbaum, Kevin M." userId="68b88cfc-8818-4632-86df-888bf29ff65d" providerId="ADAL" clId="{B77C16E1-023F-8840-B6D8-CB0521F97BAF}" dt="2024-11-19T13:13:35.922" v="205"/>
          <ac:inkMkLst>
            <pc:docMk/>
            <pc:sldMk cId="3583246874" sldId="2147374778"/>
            <ac:inkMk id="236" creationId="{88293497-D18A-C7E8-C9E8-14916CF3DF89}"/>
          </ac:inkMkLst>
        </pc:inkChg>
        <pc:inkChg chg="add del">
          <ac:chgData name="Griesbaum, Kevin M." userId="68b88cfc-8818-4632-86df-888bf29ff65d" providerId="ADAL" clId="{B77C16E1-023F-8840-B6D8-CB0521F97BAF}" dt="2024-11-19T13:13:35.922" v="205"/>
          <ac:inkMkLst>
            <pc:docMk/>
            <pc:sldMk cId="3583246874" sldId="2147374778"/>
            <ac:inkMk id="237" creationId="{BEB82CD4-C1F6-D1F9-1E42-32B0000EAFBE}"/>
          </ac:inkMkLst>
        </pc:inkChg>
        <pc:inkChg chg="add del reco">
          <ac:chgData name="Griesbaum, Kevin M." userId="68b88cfc-8818-4632-86df-888bf29ff65d" providerId="ADAL" clId="{B77C16E1-023F-8840-B6D8-CB0521F97BAF}" dt="2024-11-19T13:21:37.698" v="423"/>
          <ac:inkMkLst>
            <pc:docMk/>
            <pc:sldMk cId="3583246874" sldId="2147374778"/>
            <ac:inkMk id="238" creationId="{BD3D8FCD-4502-38ED-11C3-B734DB505D57}"/>
          </ac:inkMkLst>
        </pc:inkChg>
        <pc:inkChg chg="add del reco">
          <ac:chgData name="Griesbaum, Kevin M." userId="68b88cfc-8818-4632-86df-888bf29ff65d" providerId="ADAL" clId="{B77C16E1-023F-8840-B6D8-CB0521F97BAF}" dt="2024-11-19T13:21:37.688" v="402"/>
          <ac:inkMkLst>
            <pc:docMk/>
            <pc:sldMk cId="3583246874" sldId="2147374778"/>
            <ac:inkMk id="239" creationId="{A7ECC137-A491-C726-5EC8-7C366367F2CA}"/>
          </ac:inkMkLst>
        </pc:inkChg>
      </pc:sldChg>
      <pc:sldChg chg="addSp delSp">
        <pc:chgData name="Griesbaum, Kevin M." userId="68b88cfc-8818-4632-86df-888bf29ff65d" providerId="ADAL" clId="{B77C16E1-023F-8840-B6D8-CB0521F97BAF}" dt="2024-11-19T13:19:53.641" v="361"/>
        <pc:sldMkLst>
          <pc:docMk/>
          <pc:sldMk cId="3070691116" sldId="2147374783"/>
        </pc:sldMkLst>
        <pc:inkChg chg="add del">
          <ac:chgData name="Griesbaum, Kevin M." userId="68b88cfc-8818-4632-86df-888bf29ff65d" providerId="ADAL" clId="{B77C16E1-023F-8840-B6D8-CB0521F97BAF}" dt="2024-11-19T13:19:53.641" v="361"/>
          <ac:inkMkLst>
            <pc:docMk/>
            <pc:sldMk cId="3070691116" sldId="2147374783"/>
            <ac:inkMk id="8" creationId="{30BDB757-C987-E193-0D6A-2EED9D3175E2}"/>
          </ac:inkMkLst>
        </pc:inkChg>
      </pc:sldChg>
      <pc:sldChg chg="addSp delSp">
        <pc:chgData name="Griesbaum, Kevin M." userId="68b88cfc-8818-4632-86df-888bf29ff65d" providerId="ADAL" clId="{B77C16E1-023F-8840-B6D8-CB0521F97BAF}" dt="2024-11-19T13:22:14.642" v="458"/>
        <pc:sldMkLst>
          <pc:docMk/>
          <pc:sldMk cId="2234189871" sldId="2147374784"/>
        </pc:sldMkLst>
        <pc:inkChg chg="add del">
          <ac:chgData name="Griesbaum, Kevin M." userId="68b88cfc-8818-4632-86df-888bf29ff65d" providerId="ADAL" clId="{B77C16E1-023F-8840-B6D8-CB0521F97BAF}" dt="2024-11-19T13:15:14.269" v="269"/>
          <ac:inkMkLst>
            <pc:docMk/>
            <pc:sldMk cId="2234189871" sldId="2147374784"/>
            <ac:inkMk id="3" creationId="{367DA471-20DD-36FB-86A4-1EAEAADE63E1}"/>
          </ac:inkMkLst>
        </pc:inkChg>
        <pc:inkChg chg="add del">
          <ac:chgData name="Griesbaum, Kevin M." userId="68b88cfc-8818-4632-86df-888bf29ff65d" providerId="ADAL" clId="{B77C16E1-023F-8840-B6D8-CB0521F97BAF}" dt="2024-11-19T13:15:14.269" v="269"/>
          <ac:inkMkLst>
            <pc:docMk/>
            <pc:sldMk cId="2234189871" sldId="2147374784"/>
            <ac:inkMk id="4" creationId="{E66012AE-8D39-5003-4849-12E0CE4C8FF2}"/>
          </ac:inkMkLst>
        </pc:inkChg>
        <pc:inkChg chg="add del reco">
          <ac:chgData name="Griesbaum, Kevin M." userId="68b88cfc-8818-4632-86df-888bf29ff65d" providerId="ADAL" clId="{B77C16E1-023F-8840-B6D8-CB0521F97BAF}" dt="2024-11-19T13:22:14.642" v="458"/>
          <ac:inkMkLst>
            <pc:docMk/>
            <pc:sldMk cId="2234189871" sldId="2147374784"/>
            <ac:inkMk id="6" creationId="{777CCE61-ED75-8545-8032-40CD9F00E4E4}"/>
          </ac:inkMkLst>
        </pc:inkChg>
        <pc:inkChg chg="add del">
          <ac:chgData name="Griesbaum, Kevin M." userId="68b88cfc-8818-4632-86df-888bf29ff65d" providerId="ADAL" clId="{B77C16E1-023F-8840-B6D8-CB0521F97BAF}" dt="2024-11-19T13:15:21.666" v="283"/>
          <ac:inkMkLst>
            <pc:docMk/>
            <pc:sldMk cId="2234189871" sldId="2147374784"/>
            <ac:inkMk id="8" creationId="{4BCB701F-278B-937B-7868-195751A37069}"/>
          </ac:inkMkLst>
        </pc:inkChg>
        <pc:inkChg chg="add del">
          <ac:chgData name="Griesbaum, Kevin M." userId="68b88cfc-8818-4632-86df-888bf29ff65d" providerId="ADAL" clId="{B77C16E1-023F-8840-B6D8-CB0521F97BAF}" dt="2024-11-19T13:15:21.666" v="283"/>
          <ac:inkMkLst>
            <pc:docMk/>
            <pc:sldMk cId="2234189871" sldId="2147374784"/>
            <ac:inkMk id="10" creationId="{744AE3D2-EC3F-3127-B181-47CC7D21227A}"/>
          </ac:inkMkLst>
        </pc:inkChg>
        <pc:inkChg chg="add del">
          <ac:chgData name="Griesbaum, Kevin M." userId="68b88cfc-8818-4632-86df-888bf29ff65d" providerId="ADAL" clId="{B77C16E1-023F-8840-B6D8-CB0521F97BAF}" dt="2024-11-19T13:15:21.666" v="283"/>
          <ac:inkMkLst>
            <pc:docMk/>
            <pc:sldMk cId="2234189871" sldId="2147374784"/>
            <ac:inkMk id="11" creationId="{A56EC25B-81C4-281B-2B79-969AD5564C8D}"/>
          </ac:inkMkLst>
        </pc:inkChg>
        <pc:inkChg chg="add del">
          <ac:chgData name="Griesbaum, Kevin M." userId="68b88cfc-8818-4632-86df-888bf29ff65d" providerId="ADAL" clId="{B77C16E1-023F-8840-B6D8-CB0521F97BAF}" dt="2024-11-19T13:15:21.666" v="283"/>
          <ac:inkMkLst>
            <pc:docMk/>
            <pc:sldMk cId="2234189871" sldId="2147374784"/>
            <ac:inkMk id="14" creationId="{8F39FAD3-F89F-2A8C-DB3F-9C02BC63E3AA}"/>
          </ac:inkMkLst>
        </pc:inkChg>
        <pc:inkChg chg="add del">
          <ac:chgData name="Griesbaum, Kevin M." userId="68b88cfc-8818-4632-86df-888bf29ff65d" providerId="ADAL" clId="{B77C16E1-023F-8840-B6D8-CB0521F97BAF}" dt="2024-11-19T13:15:21.666" v="283"/>
          <ac:inkMkLst>
            <pc:docMk/>
            <pc:sldMk cId="2234189871" sldId="2147374784"/>
            <ac:inkMk id="20" creationId="{648F9AF3-5BF6-D7B4-9DE4-4294C173E650}"/>
          </ac:inkMkLst>
        </pc:inkChg>
        <pc:inkChg chg="add del">
          <ac:chgData name="Griesbaum, Kevin M." userId="68b88cfc-8818-4632-86df-888bf29ff65d" providerId="ADAL" clId="{B77C16E1-023F-8840-B6D8-CB0521F97BAF}" dt="2024-11-19T13:15:21.666" v="283"/>
          <ac:inkMkLst>
            <pc:docMk/>
            <pc:sldMk cId="2234189871" sldId="2147374784"/>
            <ac:inkMk id="21" creationId="{78340C6F-0AA5-0817-BF2A-589756DD1D67}"/>
          </ac:inkMkLst>
        </pc:inkChg>
        <pc:inkChg chg="add del">
          <ac:chgData name="Griesbaum, Kevin M." userId="68b88cfc-8818-4632-86df-888bf29ff65d" providerId="ADAL" clId="{B77C16E1-023F-8840-B6D8-CB0521F97BAF}" dt="2024-11-19T13:15:21.666" v="283"/>
          <ac:inkMkLst>
            <pc:docMk/>
            <pc:sldMk cId="2234189871" sldId="2147374784"/>
            <ac:inkMk id="22" creationId="{215FC2E0-F4F0-7D7A-8134-1B0D958AF267}"/>
          </ac:inkMkLst>
        </pc:inkChg>
        <pc:inkChg chg="add del">
          <ac:chgData name="Griesbaum, Kevin M." userId="68b88cfc-8818-4632-86df-888bf29ff65d" providerId="ADAL" clId="{B77C16E1-023F-8840-B6D8-CB0521F97BAF}" dt="2024-11-19T13:15:21.666" v="283"/>
          <ac:inkMkLst>
            <pc:docMk/>
            <pc:sldMk cId="2234189871" sldId="2147374784"/>
            <ac:inkMk id="23" creationId="{BD36FD74-F41F-9325-5FC8-ED379E0396CF}"/>
          </ac:inkMkLst>
        </pc:inkChg>
        <pc:inkChg chg="add del">
          <ac:chgData name="Griesbaum, Kevin M." userId="68b88cfc-8818-4632-86df-888bf29ff65d" providerId="ADAL" clId="{B77C16E1-023F-8840-B6D8-CB0521F97BAF}" dt="2024-11-19T13:15:21.666" v="283"/>
          <ac:inkMkLst>
            <pc:docMk/>
            <pc:sldMk cId="2234189871" sldId="2147374784"/>
            <ac:inkMk id="24" creationId="{39E9E2E8-6309-C5CA-C1BC-3F462E94ED5F}"/>
          </ac:inkMkLst>
        </pc:inkChg>
        <pc:inkChg chg="add del">
          <ac:chgData name="Griesbaum, Kevin M." userId="68b88cfc-8818-4632-86df-888bf29ff65d" providerId="ADAL" clId="{B77C16E1-023F-8840-B6D8-CB0521F97BAF}" dt="2024-11-19T13:15:21.666" v="283"/>
          <ac:inkMkLst>
            <pc:docMk/>
            <pc:sldMk cId="2234189871" sldId="2147374784"/>
            <ac:inkMk id="25" creationId="{87E5EDA0-F5B1-4EAB-EC68-5FF8C96855D9}"/>
          </ac:inkMkLst>
        </pc:inkChg>
        <pc:inkChg chg="add del">
          <ac:chgData name="Griesbaum, Kevin M." userId="68b88cfc-8818-4632-86df-888bf29ff65d" providerId="ADAL" clId="{B77C16E1-023F-8840-B6D8-CB0521F97BAF}" dt="2024-11-19T13:15:21.666" v="283"/>
          <ac:inkMkLst>
            <pc:docMk/>
            <pc:sldMk cId="2234189871" sldId="2147374784"/>
            <ac:inkMk id="26" creationId="{74237C92-F91F-A92E-2F15-15EF6BCFD046}"/>
          </ac:inkMkLst>
        </pc:inkChg>
        <pc:inkChg chg="add del">
          <ac:chgData name="Griesbaum, Kevin M." userId="68b88cfc-8818-4632-86df-888bf29ff65d" providerId="ADAL" clId="{B77C16E1-023F-8840-B6D8-CB0521F97BAF}" dt="2024-11-19T13:15:21.666" v="283"/>
          <ac:inkMkLst>
            <pc:docMk/>
            <pc:sldMk cId="2234189871" sldId="2147374784"/>
            <ac:inkMk id="27" creationId="{D53283E8-6C89-86B7-FC9D-FDCD99CED480}"/>
          </ac:inkMkLst>
        </pc:inkChg>
        <pc:inkChg chg="add del">
          <ac:chgData name="Griesbaum, Kevin M." userId="68b88cfc-8818-4632-86df-888bf29ff65d" providerId="ADAL" clId="{B77C16E1-023F-8840-B6D8-CB0521F97BAF}" dt="2024-11-19T13:15:21.666" v="283"/>
          <ac:inkMkLst>
            <pc:docMk/>
            <pc:sldMk cId="2234189871" sldId="2147374784"/>
            <ac:inkMk id="28" creationId="{E1F8735F-EB2C-3750-396E-86407C696778}"/>
          </ac:inkMkLst>
        </pc:inkChg>
        <pc:inkChg chg="add del reco">
          <ac:chgData name="Griesbaum, Kevin M." userId="68b88cfc-8818-4632-86df-888bf29ff65d" providerId="ADAL" clId="{B77C16E1-023F-8840-B6D8-CB0521F97BAF}" dt="2024-11-19T13:22:14.638" v="454"/>
          <ac:inkMkLst>
            <pc:docMk/>
            <pc:sldMk cId="2234189871" sldId="2147374784"/>
            <ac:inkMk id="29" creationId="{7033E544-BFE2-3FF7-70E6-B8E9A0DDD533}"/>
          </ac:inkMkLst>
        </pc:inkChg>
        <pc:inkChg chg="add del reco">
          <ac:chgData name="Griesbaum, Kevin M." userId="68b88cfc-8818-4632-86df-888bf29ff65d" providerId="ADAL" clId="{B77C16E1-023F-8840-B6D8-CB0521F97BAF}" dt="2024-11-19T13:22:14.640" v="456"/>
          <ac:inkMkLst>
            <pc:docMk/>
            <pc:sldMk cId="2234189871" sldId="2147374784"/>
            <ac:inkMk id="30" creationId="{944ED484-E0DF-25DF-8CAA-81C94BC11FF3}"/>
          </ac:inkMkLst>
        </pc:inkChg>
        <pc:inkChg chg="add del reco">
          <ac:chgData name="Griesbaum, Kevin M." userId="68b88cfc-8818-4632-86df-888bf29ff65d" providerId="ADAL" clId="{B77C16E1-023F-8840-B6D8-CB0521F97BAF}" dt="2024-11-19T13:22:14.639" v="455"/>
          <ac:inkMkLst>
            <pc:docMk/>
            <pc:sldMk cId="2234189871" sldId="2147374784"/>
            <ac:inkMk id="31" creationId="{A0E0EBAE-DDAE-73B0-1813-B09BAB6139D2}"/>
          </ac:inkMkLst>
        </pc:inkChg>
        <pc:inkChg chg="add del">
          <ac:chgData name="Griesbaum, Kevin M." userId="68b88cfc-8818-4632-86df-888bf29ff65d" providerId="ADAL" clId="{B77C16E1-023F-8840-B6D8-CB0521F97BAF}" dt="2024-11-19T13:15:26.697" v="289"/>
          <ac:inkMkLst>
            <pc:docMk/>
            <pc:sldMk cId="2234189871" sldId="2147374784"/>
            <ac:inkMk id="32" creationId="{C12F7807-69F2-FAE5-9A88-67E42F49126C}"/>
          </ac:inkMkLst>
        </pc:inkChg>
        <pc:inkChg chg="add del">
          <ac:chgData name="Griesbaum, Kevin M." userId="68b88cfc-8818-4632-86df-888bf29ff65d" providerId="ADAL" clId="{B77C16E1-023F-8840-B6D8-CB0521F97BAF}" dt="2024-11-19T13:15:26.697" v="289"/>
          <ac:inkMkLst>
            <pc:docMk/>
            <pc:sldMk cId="2234189871" sldId="2147374784"/>
            <ac:inkMk id="33" creationId="{2E2A7351-D884-F7F8-1CED-D38C36AB6769}"/>
          </ac:inkMkLst>
        </pc:inkChg>
        <pc:inkChg chg="add del">
          <ac:chgData name="Griesbaum, Kevin M." userId="68b88cfc-8818-4632-86df-888bf29ff65d" providerId="ADAL" clId="{B77C16E1-023F-8840-B6D8-CB0521F97BAF}" dt="2024-11-19T13:15:26.697" v="289"/>
          <ac:inkMkLst>
            <pc:docMk/>
            <pc:sldMk cId="2234189871" sldId="2147374784"/>
            <ac:inkMk id="34" creationId="{AC8CD0E3-BA2B-DC31-F2E6-95DF5277DC9D}"/>
          </ac:inkMkLst>
        </pc:inkChg>
        <pc:inkChg chg="add del">
          <ac:chgData name="Griesbaum, Kevin M." userId="68b88cfc-8818-4632-86df-888bf29ff65d" providerId="ADAL" clId="{B77C16E1-023F-8840-B6D8-CB0521F97BAF}" dt="2024-11-19T13:15:26.697" v="289"/>
          <ac:inkMkLst>
            <pc:docMk/>
            <pc:sldMk cId="2234189871" sldId="2147374784"/>
            <ac:inkMk id="35" creationId="{F09CAA0A-9E22-DB7C-33CD-2878BEC614A1}"/>
          </ac:inkMkLst>
        </pc:inkChg>
        <pc:inkChg chg="add del">
          <ac:chgData name="Griesbaum, Kevin M." userId="68b88cfc-8818-4632-86df-888bf29ff65d" providerId="ADAL" clId="{B77C16E1-023F-8840-B6D8-CB0521F97BAF}" dt="2024-11-19T13:15:26.697" v="289"/>
          <ac:inkMkLst>
            <pc:docMk/>
            <pc:sldMk cId="2234189871" sldId="2147374784"/>
            <ac:inkMk id="37" creationId="{B970CF63-4629-755D-BC93-9C9975332ECD}"/>
          </ac:inkMkLst>
        </pc:inkChg>
        <pc:inkChg chg="add del reco">
          <ac:chgData name="Griesbaum, Kevin M." userId="68b88cfc-8818-4632-86df-888bf29ff65d" providerId="ADAL" clId="{B77C16E1-023F-8840-B6D8-CB0521F97BAF}" dt="2024-11-19T13:22:14.641" v="457"/>
          <ac:inkMkLst>
            <pc:docMk/>
            <pc:sldMk cId="2234189871" sldId="2147374784"/>
            <ac:inkMk id="38" creationId="{08C28FB6-3B05-CF77-30D6-6F4AADBF6CAE}"/>
          </ac:inkMkLst>
        </pc:inkChg>
        <pc:inkChg chg="add del">
          <ac:chgData name="Griesbaum, Kevin M." userId="68b88cfc-8818-4632-86df-888bf29ff65d" providerId="ADAL" clId="{B77C16E1-023F-8840-B6D8-CB0521F97BAF}" dt="2024-11-19T13:15:43.916" v="306"/>
          <ac:inkMkLst>
            <pc:docMk/>
            <pc:sldMk cId="2234189871" sldId="2147374784"/>
            <ac:inkMk id="39" creationId="{EDC6B6E0-9E22-F701-4A92-4EFAD3F3E22E}"/>
          </ac:inkMkLst>
        </pc:inkChg>
        <pc:inkChg chg="add del">
          <ac:chgData name="Griesbaum, Kevin M." userId="68b88cfc-8818-4632-86df-888bf29ff65d" providerId="ADAL" clId="{B77C16E1-023F-8840-B6D8-CB0521F97BAF}" dt="2024-11-19T13:15:43.916" v="306"/>
          <ac:inkMkLst>
            <pc:docMk/>
            <pc:sldMk cId="2234189871" sldId="2147374784"/>
            <ac:inkMk id="40" creationId="{63F2EA5A-6621-EDD2-9E53-D189AF7E76C9}"/>
          </ac:inkMkLst>
        </pc:inkChg>
        <pc:inkChg chg="add del">
          <ac:chgData name="Griesbaum, Kevin M." userId="68b88cfc-8818-4632-86df-888bf29ff65d" providerId="ADAL" clId="{B77C16E1-023F-8840-B6D8-CB0521F97BAF}" dt="2024-11-19T13:15:43.916" v="306"/>
          <ac:inkMkLst>
            <pc:docMk/>
            <pc:sldMk cId="2234189871" sldId="2147374784"/>
            <ac:inkMk id="41" creationId="{3880F914-B38F-5099-3B6E-A69F8CFC4290}"/>
          </ac:inkMkLst>
        </pc:inkChg>
        <pc:inkChg chg="add del">
          <ac:chgData name="Griesbaum, Kevin M." userId="68b88cfc-8818-4632-86df-888bf29ff65d" providerId="ADAL" clId="{B77C16E1-023F-8840-B6D8-CB0521F97BAF}" dt="2024-11-19T13:15:43.916" v="306"/>
          <ac:inkMkLst>
            <pc:docMk/>
            <pc:sldMk cId="2234189871" sldId="2147374784"/>
            <ac:inkMk id="42" creationId="{E307021F-3A7D-D4C1-3C5C-9921F76AF840}"/>
          </ac:inkMkLst>
        </pc:inkChg>
        <pc:inkChg chg="add del">
          <ac:chgData name="Griesbaum, Kevin M." userId="68b88cfc-8818-4632-86df-888bf29ff65d" providerId="ADAL" clId="{B77C16E1-023F-8840-B6D8-CB0521F97BAF}" dt="2024-11-19T13:15:43.916" v="306"/>
          <ac:inkMkLst>
            <pc:docMk/>
            <pc:sldMk cId="2234189871" sldId="2147374784"/>
            <ac:inkMk id="43" creationId="{A8F479D7-3F23-F3E4-BB69-8F236665E8F4}"/>
          </ac:inkMkLst>
        </pc:inkChg>
        <pc:inkChg chg="add del">
          <ac:chgData name="Griesbaum, Kevin M." userId="68b88cfc-8818-4632-86df-888bf29ff65d" providerId="ADAL" clId="{B77C16E1-023F-8840-B6D8-CB0521F97BAF}" dt="2024-11-19T13:15:43.916" v="306"/>
          <ac:inkMkLst>
            <pc:docMk/>
            <pc:sldMk cId="2234189871" sldId="2147374784"/>
            <ac:inkMk id="44" creationId="{AA37F9D2-F007-B45D-18C0-4A464A563760}"/>
          </ac:inkMkLst>
        </pc:inkChg>
        <pc:inkChg chg="add del">
          <ac:chgData name="Griesbaum, Kevin M." userId="68b88cfc-8818-4632-86df-888bf29ff65d" providerId="ADAL" clId="{B77C16E1-023F-8840-B6D8-CB0521F97BAF}" dt="2024-11-19T13:15:43.916" v="306"/>
          <ac:inkMkLst>
            <pc:docMk/>
            <pc:sldMk cId="2234189871" sldId="2147374784"/>
            <ac:inkMk id="45" creationId="{F9BD5CDD-1FC9-C267-C7B0-19BF01448582}"/>
          </ac:inkMkLst>
        </pc:inkChg>
        <pc:inkChg chg="add del">
          <ac:chgData name="Griesbaum, Kevin M." userId="68b88cfc-8818-4632-86df-888bf29ff65d" providerId="ADAL" clId="{B77C16E1-023F-8840-B6D8-CB0521F97BAF}" dt="2024-11-19T13:15:43.916" v="306"/>
          <ac:inkMkLst>
            <pc:docMk/>
            <pc:sldMk cId="2234189871" sldId="2147374784"/>
            <ac:inkMk id="46" creationId="{C09006EE-213A-A12F-037D-7DAE6E6BBF73}"/>
          </ac:inkMkLst>
        </pc:inkChg>
        <pc:inkChg chg="add del">
          <ac:chgData name="Griesbaum, Kevin M." userId="68b88cfc-8818-4632-86df-888bf29ff65d" providerId="ADAL" clId="{B77C16E1-023F-8840-B6D8-CB0521F97BAF}" dt="2024-11-19T13:15:43.916" v="306"/>
          <ac:inkMkLst>
            <pc:docMk/>
            <pc:sldMk cId="2234189871" sldId="2147374784"/>
            <ac:inkMk id="47" creationId="{9185B1A5-F581-4A94-3161-D2F9A30C3091}"/>
          </ac:inkMkLst>
        </pc:inkChg>
        <pc:inkChg chg="add del">
          <ac:chgData name="Griesbaum, Kevin M." userId="68b88cfc-8818-4632-86df-888bf29ff65d" providerId="ADAL" clId="{B77C16E1-023F-8840-B6D8-CB0521F97BAF}" dt="2024-11-19T13:15:43.916" v="306"/>
          <ac:inkMkLst>
            <pc:docMk/>
            <pc:sldMk cId="2234189871" sldId="2147374784"/>
            <ac:inkMk id="48" creationId="{5DC93057-5CF5-751C-6FFE-6B80DD36B4C2}"/>
          </ac:inkMkLst>
        </pc:inkChg>
        <pc:inkChg chg="add del">
          <ac:chgData name="Griesbaum, Kevin M." userId="68b88cfc-8818-4632-86df-888bf29ff65d" providerId="ADAL" clId="{B77C16E1-023F-8840-B6D8-CB0521F97BAF}" dt="2024-11-19T13:15:43.916" v="306"/>
          <ac:inkMkLst>
            <pc:docMk/>
            <pc:sldMk cId="2234189871" sldId="2147374784"/>
            <ac:inkMk id="49" creationId="{67484411-CFC1-48A3-4ABF-27A26A79FFDB}"/>
          </ac:inkMkLst>
        </pc:inkChg>
        <pc:inkChg chg="add del">
          <ac:chgData name="Griesbaum, Kevin M." userId="68b88cfc-8818-4632-86df-888bf29ff65d" providerId="ADAL" clId="{B77C16E1-023F-8840-B6D8-CB0521F97BAF}" dt="2024-11-19T13:15:43.916" v="306"/>
          <ac:inkMkLst>
            <pc:docMk/>
            <pc:sldMk cId="2234189871" sldId="2147374784"/>
            <ac:inkMk id="50" creationId="{1DAC6671-894E-6581-B586-7E7F17A5C635}"/>
          </ac:inkMkLst>
        </pc:inkChg>
        <pc:inkChg chg="add del">
          <ac:chgData name="Griesbaum, Kevin M." userId="68b88cfc-8818-4632-86df-888bf29ff65d" providerId="ADAL" clId="{B77C16E1-023F-8840-B6D8-CB0521F97BAF}" dt="2024-11-19T13:15:43.916" v="306"/>
          <ac:inkMkLst>
            <pc:docMk/>
            <pc:sldMk cId="2234189871" sldId="2147374784"/>
            <ac:inkMk id="51" creationId="{B03F1C52-7DAB-6984-146A-E989B5CF4DA6}"/>
          </ac:inkMkLst>
        </pc:inkChg>
        <pc:inkChg chg="add del">
          <ac:chgData name="Griesbaum, Kevin M." userId="68b88cfc-8818-4632-86df-888bf29ff65d" providerId="ADAL" clId="{B77C16E1-023F-8840-B6D8-CB0521F97BAF}" dt="2024-11-19T13:15:43.916" v="306"/>
          <ac:inkMkLst>
            <pc:docMk/>
            <pc:sldMk cId="2234189871" sldId="2147374784"/>
            <ac:inkMk id="52" creationId="{3881E130-847D-9564-141A-9540600F6897}"/>
          </ac:inkMkLst>
        </pc:inkChg>
        <pc:inkChg chg="add del">
          <ac:chgData name="Griesbaum, Kevin M." userId="68b88cfc-8818-4632-86df-888bf29ff65d" providerId="ADAL" clId="{B77C16E1-023F-8840-B6D8-CB0521F97BAF}" dt="2024-11-19T13:22:10.090" v="451"/>
          <ac:inkMkLst>
            <pc:docMk/>
            <pc:sldMk cId="2234189871" sldId="2147374784"/>
            <ac:inkMk id="53" creationId="{09C71753-E738-272A-78A7-4C81FAE18C28}"/>
          </ac:inkMkLst>
        </pc:inkChg>
        <pc:inkChg chg="add del">
          <ac:chgData name="Griesbaum, Kevin M." userId="68b88cfc-8818-4632-86df-888bf29ff65d" providerId="ADAL" clId="{B77C16E1-023F-8840-B6D8-CB0521F97BAF}" dt="2024-11-19T13:22:10.094" v="453"/>
          <ac:inkMkLst>
            <pc:docMk/>
            <pc:sldMk cId="2234189871" sldId="2147374784"/>
            <ac:inkMk id="54" creationId="{9EE00A44-4CAD-48E1-ECD7-73C460565855}"/>
          </ac:inkMkLst>
        </pc:inkChg>
        <pc:inkChg chg="add del reco">
          <ac:chgData name="Griesbaum, Kevin M." userId="68b88cfc-8818-4632-86df-888bf29ff65d" providerId="ADAL" clId="{B77C16E1-023F-8840-B6D8-CB0521F97BAF}" dt="2024-11-19T13:22:10.093" v="452"/>
          <ac:inkMkLst>
            <pc:docMk/>
            <pc:sldMk cId="2234189871" sldId="2147374784"/>
            <ac:inkMk id="55" creationId="{6F7B777F-C1FB-9E3C-6F1B-1E331C1BABFF}"/>
          </ac:inkMkLst>
        </pc:inkChg>
      </pc:sldChg>
      <pc:sldChg chg="addSp delSp modSp">
        <pc:chgData name="Griesbaum, Kevin M." userId="68b88cfc-8818-4632-86df-888bf29ff65d" providerId="ADAL" clId="{B77C16E1-023F-8840-B6D8-CB0521F97BAF}" dt="2024-11-19T13:22:25.451" v="459"/>
        <pc:sldMkLst>
          <pc:docMk/>
          <pc:sldMk cId="3735022073" sldId="2147374785"/>
        </pc:sldMkLst>
        <pc:inkChg chg="add del">
          <ac:chgData name="Griesbaum, Kevin M." userId="68b88cfc-8818-4632-86df-888bf29ff65d" providerId="ADAL" clId="{B77C16E1-023F-8840-B6D8-CB0521F97BAF}" dt="2024-11-19T13:21:46.796" v="437"/>
          <ac:inkMkLst>
            <pc:docMk/>
            <pc:sldMk cId="3735022073" sldId="2147374785"/>
            <ac:inkMk id="23" creationId="{B916EB32-7B47-E0B2-1B4C-6E9CC042E52C}"/>
          </ac:inkMkLst>
        </pc:inkChg>
        <pc:inkChg chg="add del">
          <ac:chgData name="Griesbaum, Kevin M." userId="68b88cfc-8818-4632-86df-888bf29ff65d" providerId="ADAL" clId="{B77C16E1-023F-8840-B6D8-CB0521F97BAF}" dt="2024-11-19T13:21:46.790" v="432"/>
          <ac:inkMkLst>
            <pc:docMk/>
            <pc:sldMk cId="3735022073" sldId="2147374785"/>
            <ac:inkMk id="24" creationId="{C691543A-36E7-FD6F-4750-C40F7D7B18C2}"/>
          </ac:inkMkLst>
        </pc:inkChg>
        <pc:inkChg chg="add del">
          <ac:chgData name="Griesbaum, Kevin M." userId="68b88cfc-8818-4632-86df-888bf29ff65d" providerId="ADAL" clId="{B77C16E1-023F-8840-B6D8-CB0521F97BAF}" dt="2024-11-19T13:22:25.451" v="459"/>
          <ac:inkMkLst>
            <pc:docMk/>
            <pc:sldMk cId="3735022073" sldId="2147374785"/>
            <ac:inkMk id="25" creationId="{4EDFC518-CA11-90BA-F82B-D214E3E8DE97}"/>
          </ac:inkMkLst>
        </pc:inkChg>
        <pc:inkChg chg="add del">
          <ac:chgData name="Griesbaum, Kevin M." userId="68b88cfc-8818-4632-86df-888bf29ff65d" providerId="ADAL" clId="{B77C16E1-023F-8840-B6D8-CB0521F97BAF}" dt="2024-11-19T13:13:08.103" v="170"/>
          <ac:inkMkLst>
            <pc:docMk/>
            <pc:sldMk cId="3735022073" sldId="2147374785"/>
            <ac:inkMk id="26" creationId="{4589175E-B7BF-8323-3346-42573AC89023}"/>
          </ac:inkMkLst>
        </pc:inkChg>
        <pc:inkChg chg="add del">
          <ac:chgData name="Griesbaum, Kevin M." userId="68b88cfc-8818-4632-86df-888bf29ff65d" providerId="ADAL" clId="{B77C16E1-023F-8840-B6D8-CB0521F97BAF}" dt="2024-11-19T13:13:08.103" v="170"/>
          <ac:inkMkLst>
            <pc:docMk/>
            <pc:sldMk cId="3735022073" sldId="2147374785"/>
            <ac:inkMk id="27" creationId="{06DB9E9A-26C0-25AC-657F-E0762CF54F55}"/>
          </ac:inkMkLst>
        </pc:inkChg>
        <pc:inkChg chg="add del">
          <ac:chgData name="Griesbaum, Kevin M." userId="68b88cfc-8818-4632-86df-888bf29ff65d" providerId="ADAL" clId="{B77C16E1-023F-8840-B6D8-CB0521F97BAF}" dt="2024-11-19T13:13:08.103" v="170"/>
          <ac:inkMkLst>
            <pc:docMk/>
            <pc:sldMk cId="3735022073" sldId="2147374785"/>
            <ac:inkMk id="28" creationId="{6E543260-3DD7-AD3A-2F04-D70744822F21}"/>
          </ac:inkMkLst>
        </pc:inkChg>
        <pc:inkChg chg="add del">
          <ac:chgData name="Griesbaum, Kevin M." userId="68b88cfc-8818-4632-86df-888bf29ff65d" providerId="ADAL" clId="{B77C16E1-023F-8840-B6D8-CB0521F97BAF}" dt="2024-11-19T13:13:08.103" v="170"/>
          <ac:inkMkLst>
            <pc:docMk/>
            <pc:sldMk cId="3735022073" sldId="2147374785"/>
            <ac:inkMk id="29" creationId="{7157AB9D-7ACB-8D40-5F7B-FFBA02FFE14A}"/>
          </ac:inkMkLst>
        </pc:inkChg>
        <pc:inkChg chg="add del">
          <ac:chgData name="Griesbaum, Kevin M." userId="68b88cfc-8818-4632-86df-888bf29ff65d" providerId="ADAL" clId="{B77C16E1-023F-8840-B6D8-CB0521F97BAF}" dt="2024-11-19T13:13:08.103" v="170"/>
          <ac:inkMkLst>
            <pc:docMk/>
            <pc:sldMk cId="3735022073" sldId="2147374785"/>
            <ac:inkMk id="30" creationId="{D113FCF1-9F72-A16C-1117-E0EBBD45F50D}"/>
          </ac:inkMkLst>
        </pc:inkChg>
        <pc:inkChg chg="add del">
          <ac:chgData name="Griesbaum, Kevin M." userId="68b88cfc-8818-4632-86df-888bf29ff65d" providerId="ADAL" clId="{B77C16E1-023F-8840-B6D8-CB0521F97BAF}" dt="2024-11-19T13:13:08.103" v="170"/>
          <ac:inkMkLst>
            <pc:docMk/>
            <pc:sldMk cId="3735022073" sldId="2147374785"/>
            <ac:inkMk id="31" creationId="{D721577E-5153-C441-4D3C-CB41A0C537A1}"/>
          </ac:inkMkLst>
        </pc:inkChg>
        <pc:inkChg chg="add del">
          <ac:chgData name="Griesbaum, Kevin M." userId="68b88cfc-8818-4632-86df-888bf29ff65d" providerId="ADAL" clId="{B77C16E1-023F-8840-B6D8-CB0521F97BAF}" dt="2024-11-19T13:13:08.103" v="170"/>
          <ac:inkMkLst>
            <pc:docMk/>
            <pc:sldMk cId="3735022073" sldId="2147374785"/>
            <ac:inkMk id="32" creationId="{4D009064-DBC5-D5B8-CECD-DEF02CEBE318}"/>
          </ac:inkMkLst>
        </pc:inkChg>
        <pc:inkChg chg="add del">
          <ac:chgData name="Griesbaum, Kevin M." userId="68b88cfc-8818-4632-86df-888bf29ff65d" providerId="ADAL" clId="{B77C16E1-023F-8840-B6D8-CB0521F97BAF}" dt="2024-11-19T13:13:08.103" v="170"/>
          <ac:inkMkLst>
            <pc:docMk/>
            <pc:sldMk cId="3735022073" sldId="2147374785"/>
            <ac:inkMk id="33" creationId="{FF6E0410-ED88-A91E-E208-0A98A7E80722}"/>
          </ac:inkMkLst>
        </pc:inkChg>
        <pc:inkChg chg="add del">
          <ac:chgData name="Griesbaum, Kevin M." userId="68b88cfc-8818-4632-86df-888bf29ff65d" providerId="ADAL" clId="{B77C16E1-023F-8840-B6D8-CB0521F97BAF}" dt="2024-11-19T13:13:08.103" v="170"/>
          <ac:inkMkLst>
            <pc:docMk/>
            <pc:sldMk cId="3735022073" sldId="2147374785"/>
            <ac:inkMk id="34" creationId="{3D42AB72-ED66-1FE4-0C8C-165466B5A836}"/>
          </ac:inkMkLst>
        </pc:inkChg>
        <pc:inkChg chg="add del">
          <ac:chgData name="Griesbaum, Kevin M." userId="68b88cfc-8818-4632-86df-888bf29ff65d" providerId="ADAL" clId="{B77C16E1-023F-8840-B6D8-CB0521F97BAF}" dt="2024-11-19T13:13:08.103" v="170"/>
          <ac:inkMkLst>
            <pc:docMk/>
            <pc:sldMk cId="3735022073" sldId="2147374785"/>
            <ac:inkMk id="35" creationId="{462935C3-B3E0-8A63-0867-D082BBC45D8E}"/>
          </ac:inkMkLst>
        </pc:inkChg>
        <pc:inkChg chg="add del">
          <ac:chgData name="Griesbaum, Kevin M." userId="68b88cfc-8818-4632-86df-888bf29ff65d" providerId="ADAL" clId="{B77C16E1-023F-8840-B6D8-CB0521F97BAF}" dt="2024-11-19T13:13:08.103" v="170"/>
          <ac:inkMkLst>
            <pc:docMk/>
            <pc:sldMk cId="3735022073" sldId="2147374785"/>
            <ac:inkMk id="36" creationId="{18F8838D-F9CD-78C6-DF48-47610D55EC48}"/>
          </ac:inkMkLst>
        </pc:inkChg>
        <pc:inkChg chg="add del">
          <ac:chgData name="Griesbaum, Kevin M." userId="68b88cfc-8818-4632-86df-888bf29ff65d" providerId="ADAL" clId="{B77C16E1-023F-8840-B6D8-CB0521F97BAF}" dt="2024-11-19T13:13:08.103" v="170"/>
          <ac:inkMkLst>
            <pc:docMk/>
            <pc:sldMk cId="3735022073" sldId="2147374785"/>
            <ac:inkMk id="37" creationId="{2CFC0E5F-B6D6-F1EE-3FB8-1A684E51BB2B}"/>
          </ac:inkMkLst>
        </pc:inkChg>
        <pc:inkChg chg="add del">
          <ac:chgData name="Griesbaum, Kevin M." userId="68b88cfc-8818-4632-86df-888bf29ff65d" providerId="ADAL" clId="{B77C16E1-023F-8840-B6D8-CB0521F97BAF}" dt="2024-11-19T13:13:08.103" v="170"/>
          <ac:inkMkLst>
            <pc:docMk/>
            <pc:sldMk cId="3735022073" sldId="2147374785"/>
            <ac:inkMk id="38" creationId="{F07F89B3-5836-5547-B136-78CF1DFA2252}"/>
          </ac:inkMkLst>
        </pc:inkChg>
        <pc:inkChg chg="add del">
          <ac:chgData name="Griesbaum, Kevin M." userId="68b88cfc-8818-4632-86df-888bf29ff65d" providerId="ADAL" clId="{B77C16E1-023F-8840-B6D8-CB0521F97BAF}" dt="2024-11-19T13:13:08.103" v="170"/>
          <ac:inkMkLst>
            <pc:docMk/>
            <pc:sldMk cId="3735022073" sldId="2147374785"/>
            <ac:inkMk id="39" creationId="{2730FB35-D7CF-2BAC-5E6B-061CED83ED2C}"/>
          </ac:inkMkLst>
        </pc:inkChg>
        <pc:inkChg chg="add del">
          <ac:chgData name="Griesbaum, Kevin M." userId="68b88cfc-8818-4632-86df-888bf29ff65d" providerId="ADAL" clId="{B77C16E1-023F-8840-B6D8-CB0521F97BAF}" dt="2024-11-19T13:13:08.103" v="170"/>
          <ac:inkMkLst>
            <pc:docMk/>
            <pc:sldMk cId="3735022073" sldId="2147374785"/>
            <ac:inkMk id="40" creationId="{ED415EB3-A018-BF0E-B21D-824142BD1215}"/>
          </ac:inkMkLst>
        </pc:inkChg>
        <pc:inkChg chg="add del">
          <ac:chgData name="Griesbaum, Kevin M." userId="68b88cfc-8818-4632-86df-888bf29ff65d" providerId="ADAL" clId="{B77C16E1-023F-8840-B6D8-CB0521F97BAF}" dt="2024-11-19T13:13:08.103" v="170"/>
          <ac:inkMkLst>
            <pc:docMk/>
            <pc:sldMk cId="3735022073" sldId="2147374785"/>
            <ac:inkMk id="41" creationId="{41604FF0-46F3-D192-5116-1FE78A7B0ED8}"/>
          </ac:inkMkLst>
        </pc:inkChg>
        <pc:inkChg chg="add del">
          <ac:chgData name="Griesbaum, Kevin M." userId="68b88cfc-8818-4632-86df-888bf29ff65d" providerId="ADAL" clId="{B77C16E1-023F-8840-B6D8-CB0521F97BAF}" dt="2024-11-19T13:13:08.103" v="170"/>
          <ac:inkMkLst>
            <pc:docMk/>
            <pc:sldMk cId="3735022073" sldId="2147374785"/>
            <ac:inkMk id="42" creationId="{4C4DC8FD-504E-98D9-D6D9-F6B98819F273}"/>
          </ac:inkMkLst>
        </pc:inkChg>
        <pc:inkChg chg="add del">
          <ac:chgData name="Griesbaum, Kevin M." userId="68b88cfc-8818-4632-86df-888bf29ff65d" providerId="ADAL" clId="{B77C16E1-023F-8840-B6D8-CB0521F97BAF}" dt="2024-11-19T13:13:08.103" v="170"/>
          <ac:inkMkLst>
            <pc:docMk/>
            <pc:sldMk cId="3735022073" sldId="2147374785"/>
            <ac:inkMk id="43" creationId="{4EB7FCE4-E69B-E4AC-9BA3-EB3BFE81795D}"/>
          </ac:inkMkLst>
        </pc:inkChg>
        <pc:inkChg chg="add del reco">
          <ac:chgData name="Griesbaum, Kevin M." userId="68b88cfc-8818-4632-86df-888bf29ff65d" providerId="ADAL" clId="{B77C16E1-023F-8840-B6D8-CB0521F97BAF}" dt="2024-11-19T13:21:46.798" v="439"/>
          <ac:inkMkLst>
            <pc:docMk/>
            <pc:sldMk cId="3735022073" sldId="2147374785"/>
            <ac:inkMk id="44" creationId="{D1582C31-C694-D717-969F-B4440AC18DF7}"/>
          </ac:inkMkLst>
        </pc:inkChg>
        <pc:inkChg chg="add del reco">
          <ac:chgData name="Griesbaum, Kevin M." userId="68b88cfc-8818-4632-86df-888bf29ff65d" providerId="ADAL" clId="{B77C16E1-023F-8840-B6D8-CB0521F97BAF}" dt="2024-11-19T13:21:46.795" v="436"/>
          <ac:inkMkLst>
            <pc:docMk/>
            <pc:sldMk cId="3735022073" sldId="2147374785"/>
            <ac:inkMk id="45" creationId="{7CBE5F7C-8FDF-D423-6A57-152EE8F10DA8}"/>
          </ac:inkMkLst>
        </pc:inkChg>
        <pc:inkChg chg="add del reco">
          <ac:chgData name="Griesbaum, Kevin M." userId="68b88cfc-8818-4632-86df-888bf29ff65d" providerId="ADAL" clId="{B77C16E1-023F-8840-B6D8-CB0521F97BAF}" dt="2024-11-19T13:21:46.793" v="434"/>
          <ac:inkMkLst>
            <pc:docMk/>
            <pc:sldMk cId="3735022073" sldId="2147374785"/>
            <ac:inkMk id="46" creationId="{6F8FED63-1B9E-6863-8FE6-A513C16E92E9}"/>
          </ac:inkMkLst>
        </pc:inkChg>
        <pc:inkChg chg="add del reco">
          <ac:chgData name="Griesbaum, Kevin M." userId="68b88cfc-8818-4632-86df-888bf29ff65d" providerId="ADAL" clId="{B77C16E1-023F-8840-B6D8-CB0521F97BAF}" dt="2024-11-19T13:21:46.789" v="431"/>
          <ac:inkMkLst>
            <pc:docMk/>
            <pc:sldMk cId="3735022073" sldId="2147374785"/>
            <ac:inkMk id="47" creationId="{FA8E9601-FF21-FA2F-7E01-94D99822D949}"/>
          </ac:inkMkLst>
        </pc:inkChg>
        <pc:inkChg chg="add del">
          <ac:chgData name="Griesbaum, Kevin M." userId="68b88cfc-8818-4632-86df-888bf29ff65d" providerId="ADAL" clId="{B77C16E1-023F-8840-B6D8-CB0521F97BAF}" dt="2024-11-19T13:21:46.797" v="438"/>
          <ac:inkMkLst>
            <pc:docMk/>
            <pc:sldMk cId="3735022073" sldId="2147374785"/>
            <ac:inkMk id="48" creationId="{2352E66E-836D-A26C-56AF-7B849DEB126D}"/>
          </ac:inkMkLst>
        </pc:inkChg>
        <pc:inkChg chg="add del">
          <ac:chgData name="Griesbaum, Kevin M." userId="68b88cfc-8818-4632-86df-888bf29ff65d" providerId="ADAL" clId="{B77C16E1-023F-8840-B6D8-CB0521F97BAF}" dt="2024-11-19T13:21:46.792" v="433"/>
          <ac:inkMkLst>
            <pc:docMk/>
            <pc:sldMk cId="3735022073" sldId="2147374785"/>
            <ac:inkMk id="49" creationId="{7D3E15C4-A543-3476-8EF9-78A451253FCE}"/>
          </ac:inkMkLst>
        </pc:inkChg>
        <pc:inkChg chg="add del">
          <ac:chgData name="Griesbaum, Kevin M." userId="68b88cfc-8818-4632-86df-888bf29ff65d" providerId="ADAL" clId="{B77C16E1-023F-8840-B6D8-CB0521F97BAF}" dt="2024-11-19T13:13:10.236" v="175"/>
          <ac:inkMkLst>
            <pc:docMk/>
            <pc:sldMk cId="3735022073" sldId="2147374785"/>
            <ac:inkMk id="50" creationId="{528E3CA6-6A57-620C-F69F-2F6BBC93A07A}"/>
          </ac:inkMkLst>
        </pc:inkChg>
        <pc:inkChg chg="add del">
          <ac:chgData name="Griesbaum, Kevin M." userId="68b88cfc-8818-4632-86df-888bf29ff65d" providerId="ADAL" clId="{B77C16E1-023F-8840-B6D8-CB0521F97BAF}" dt="2024-11-19T13:13:10.236" v="175"/>
          <ac:inkMkLst>
            <pc:docMk/>
            <pc:sldMk cId="3735022073" sldId="2147374785"/>
            <ac:inkMk id="51" creationId="{78FEE683-0D83-1367-1537-A5FC471A2AA7}"/>
          </ac:inkMkLst>
        </pc:inkChg>
        <pc:inkChg chg="add del reco">
          <ac:chgData name="Griesbaum, Kevin M." userId="68b88cfc-8818-4632-86df-888bf29ff65d" providerId="ADAL" clId="{B77C16E1-023F-8840-B6D8-CB0521F97BAF}" dt="2024-11-19T13:21:46.794" v="435"/>
          <ac:inkMkLst>
            <pc:docMk/>
            <pc:sldMk cId="3735022073" sldId="2147374785"/>
            <ac:inkMk id="52" creationId="{65CC76EC-7558-6AD7-631E-881CFBCB3A23}"/>
          </ac:inkMkLst>
        </pc:inkChg>
        <pc:inkChg chg="add del">
          <ac:chgData name="Griesbaum, Kevin M." userId="68b88cfc-8818-4632-86df-888bf29ff65d" providerId="ADAL" clId="{B77C16E1-023F-8840-B6D8-CB0521F97BAF}" dt="2024-11-19T13:13:47.670" v="215"/>
          <ac:inkMkLst>
            <pc:docMk/>
            <pc:sldMk cId="3735022073" sldId="2147374785"/>
            <ac:inkMk id="53" creationId="{38932502-00A2-AB21-9E9E-44FF2E3F2369}"/>
          </ac:inkMkLst>
        </pc:inkChg>
        <pc:inkChg chg="add del">
          <ac:chgData name="Griesbaum, Kevin M." userId="68b88cfc-8818-4632-86df-888bf29ff65d" providerId="ADAL" clId="{B77C16E1-023F-8840-B6D8-CB0521F97BAF}" dt="2024-11-19T13:13:47.670" v="215"/>
          <ac:inkMkLst>
            <pc:docMk/>
            <pc:sldMk cId="3735022073" sldId="2147374785"/>
            <ac:inkMk id="54" creationId="{5731F263-72DD-A887-D26E-4320AC580A47}"/>
          </ac:inkMkLst>
        </pc:inkChg>
        <pc:inkChg chg="add del">
          <ac:chgData name="Griesbaum, Kevin M." userId="68b88cfc-8818-4632-86df-888bf29ff65d" providerId="ADAL" clId="{B77C16E1-023F-8840-B6D8-CB0521F97BAF}" dt="2024-11-19T13:13:47.670" v="215"/>
          <ac:inkMkLst>
            <pc:docMk/>
            <pc:sldMk cId="3735022073" sldId="2147374785"/>
            <ac:inkMk id="55" creationId="{D2248254-7044-CF93-968E-D58BD6D62A4B}"/>
          </ac:inkMkLst>
        </pc:inkChg>
        <pc:inkChg chg="add del">
          <ac:chgData name="Griesbaum, Kevin M." userId="68b88cfc-8818-4632-86df-888bf29ff65d" providerId="ADAL" clId="{B77C16E1-023F-8840-B6D8-CB0521F97BAF}" dt="2024-11-19T13:13:47.670" v="215"/>
          <ac:inkMkLst>
            <pc:docMk/>
            <pc:sldMk cId="3735022073" sldId="2147374785"/>
            <ac:inkMk id="56" creationId="{59ADF716-8FBB-3183-58DF-EDD4C2A5FEFB}"/>
          </ac:inkMkLst>
        </pc:inkChg>
        <pc:inkChg chg="add del">
          <ac:chgData name="Griesbaum, Kevin M." userId="68b88cfc-8818-4632-86df-888bf29ff65d" providerId="ADAL" clId="{B77C16E1-023F-8840-B6D8-CB0521F97BAF}" dt="2024-11-19T13:13:47.670" v="215"/>
          <ac:inkMkLst>
            <pc:docMk/>
            <pc:sldMk cId="3735022073" sldId="2147374785"/>
            <ac:inkMk id="57" creationId="{24792F12-F8AF-4B9F-2176-8DE7FEE40F39}"/>
          </ac:inkMkLst>
        </pc:inkChg>
        <pc:inkChg chg="add del">
          <ac:chgData name="Griesbaum, Kevin M." userId="68b88cfc-8818-4632-86df-888bf29ff65d" providerId="ADAL" clId="{B77C16E1-023F-8840-B6D8-CB0521F97BAF}" dt="2024-11-19T13:13:47.670" v="215"/>
          <ac:inkMkLst>
            <pc:docMk/>
            <pc:sldMk cId="3735022073" sldId="2147374785"/>
            <ac:inkMk id="58" creationId="{1D72599E-34E6-8AE9-FD11-F9293D1E7732}"/>
          </ac:inkMkLst>
        </pc:inkChg>
        <pc:inkChg chg="add del">
          <ac:chgData name="Griesbaum, Kevin M." userId="68b88cfc-8818-4632-86df-888bf29ff65d" providerId="ADAL" clId="{B77C16E1-023F-8840-B6D8-CB0521F97BAF}" dt="2024-11-19T13:13:47.670" v="215"/>
          <ac:inkMkLst>
            <pc:docMk/>
            <pc:sldMk cId="3735022073" sldId="2147374785"/>
            <ac:inkMk id="59" creationId="{D2528D3D-01AF-5A78-C69E-E609AA6571D6}"/>
          </ac:inkMkLst>
        </pc:inkChg>
        <pc:inkChg chg="add del">
          <ac:chgData name="Griesbaum, Kevin M." userId="68b88cfc-8818-4632-86df-888bf29ff65d" providerId="ADAL" clId="{B77C16E1-023F-8840-B6D8-CB0521F97BAF}" dt="2024-11-19T13:13:47.670" v="215"/>
          <ac:inkMkLst>
            <pc:docMk/>
            <pc:sldMk cId="3735022073" sldId="2147374785"/>
            <ac:inkMk id="60" creationId="{E6AFFA12-6DED-C406-53DE-F0083B2D1351}"/>
          </ac:inkMkLst>
        </pc:inkChg>
        <pc:inkChg chg="add del">
          <ac:chgData name="Griesbaum, Kevin M." userId="68b88cfc-8818-4632-86df-888bf29ff65d" providerId="ADAL" clId="{B77C16E1-023F-8840-B6D8-CB0521F97BAF}" dt="2024-11-19T13:13:47.670" v="215"/>
          <ac:inkMkLst>
            <pc:docMk/>
            <pc:sldMk cId="3735022073" sldId="2147374785"/>
            <ac:inkMk id="61" creationId="{29235E2F-3E0F-863F-41B6-2BC97FF2230D}"/>
          </ac:inkMkLst>
        </pc:inkChg>
        <pc:inkChg chg="add del mod reco modStrokes">
          <ac:chgData name="Griesbaum, Kevin M." userId="68b88cfc-8818-4632-86df-888bf29ff65d" providerId="ADAL" clId="{B77C16E1-023F-8840-B6D8-CB0521F97BAF}" dt="2024-11-19T13:21:54.556" v="448"/>
          <ac:inkMkLst>
            <pc:docMk/>
            <pc:sldMk cId="3735022073" sldId="2147374785"/>
            <ac:inkMk id="62" creationId="{8178378B-EE28-C622-850D-B29CAD6F0BC1}"/>
          </ac:inkMkLst>
        </pc:inkChg>
        <pc:inkChg chg="add del reco">
          <ac:chgData name="Griesbaum, Kevin M." userId="68b88cfc-8818-4632-86df-888bf29ff65d" providerId="ADAL" clId="{B77C16E1-023F-8840-B6D8-CB0521F97BAF}" dt="2024-11-19T13:21:54.557" v="449"/>
          <ac:inkMkLst>
            <pc:docMk/>
            <pc:sldMk cId="3735022073" sldId="2147374785"/>
            <ac:inkMk id="63" creationId="{074D8903-D7DF-A99C-1BAB-DF73150BB602}"/>
          </ac:inkMkLst>
        </pc:inkChg>
        <pc:inkChg chg="add del">
          <ac:chgData name="Griesbaum, Kevin M." userId="68b88cfc-8818-4632-86df-888bf29ff65d" providerId="ADAL" clId="{B77C16E1-023F-8840-B6D8-CB0521F97BAF}" dt="2024-11-19T13:13:59.146" v="243"/>
          <ac:inkMkLst>
            <pc:docMk/>
            <pc:sldMk cId="3735022073" sldId="2147374785"/>
            <ac:inkMk id="64" creationId="{F0917130-6F5B-50C4-A107-5C2E4FC1B9DD}"/>
          </ac:inkMkLst>
        </pc:inkChg>
        <pc:inkChg chg="add del">
          <ac:chgData name="Griesbaum, Kevin M." userId="68b88cfc-8818-4632-86df-888bf29ff65d" providerId="ADAL" clId="{B77C16E1-023F-8840-B6D8-CB0521F97BAF}" dt="2024-11-19T13:13:59.146" v="243"/>
          <ac:inkMkLst>
            <pc:docMk/>
            <pc:sldMk cId="3735022073" sldId="2147374785"/>
            <ac:inkMk id="65" creationId="{A01C473D-7CF1-964D-9701-D755C92B2E24}"/>
          </ac:inkMkLst>
        </pc:inkChg>
        <pc:inkChg chg="add del">
          <ac:chgData name="Griesbaum, Kevin M." userId="68b88cfc-8818-4632-86df-888bf29ff65d" providerId="ADAL" clId="{B77C16E1-023F-8840-B6D8-CB0521F97BAF}" dt="2024-11-19T13:13:59.146" v="243"/>
          <ac:inkMkLst>
            <pc:docMk/>
            <pc:sldMk cId="3735022073" sldId="2147374785"/>
            <ac:inkMk id="66" creationId="{59C7B182-821E-FC53-7A3F-F67F20A8B34E}"/>
          </ac:inkMkLst>
        </pc:inkChg>
        <pc:inkChg chg="add del">
          <ac:chgData name="Griesbaum, Kevin M." userId="68b88cfc-8818-4632-86df-888bf29ff65d" providerId="ADAL" clId="{B77C16E1-023F-8840-B6D8-CB0521F97BAF}" dt="2024-11-19T13:13:59.146" v="243"/>
          <ac:inkMkLst>
            <pc:docMk/>
            <pc:sldMk cId="3735022073" sldId="2147374785"/>
            <ac:inkMk id="67" creationId="{1DEA928E-4BA1-21DB-170A-3F766DA2D373}"/>
          </ac:inkMkLst>
        </pc:inkChg>
        <pc:inkChg chg="add del">
          <ac:chgData name="Griesbaum, Kevin M." userId="68b88cfc-8818-4632-86df-888bf29ff65d" providerId="ADAL" clId="{B77C16E1-023F-8840-B6D8-CB0521F97BAF}" dt="2024-11-19T13:13:59.146" v="243"/>
          <ac:inkMkLst>
            <pc:docMk/>
            <pc:sldMk cId="3735022073" sldId="2147374785"/>
            <ac:inkMk id="68" creationId="{689E658E-89BA-38A2-DEF7-468359EC05DE}"/>
          </ac:inkMkLst>
        </pc:inkChg>
        <pc:inkChg chg="add del">
          <ac:chgData name="Griesbaum, Kevin M." userId="68b88cfc-8818-4632-86df-888bf29ff65d" providerId="ADAL" clId="{B77C16E1-023F-8840-B6D8-CB0521F97BAF}" dt="2024-11-19T13:13:59.146" v="243"/>
          <ac:inkMkLst>
            <pc:docMk/>
            <pc:sldMk cId="3735022073" sldId="2147374785"/>
            <ac:inkMk id="69" creationId="{427A101F-C031-4EAF-2E1A-EB1B6540C78E}"/>
          </ac:inkMkLst>
        </pc:inkChg>
        <pc:inkChg chg="add del">
          <ac:chgData name="Griesbaum, Kevin M." userId="68b88cfc-8818-4632-86df-888bf29ff65d" providerId="ADAL" clId="{B77C16E1-023F-8840-B6D8-CB0521F97BAF}" dt="2024-11-19T13:13:59.146" v="243"/>
          <ac:inkMkLst>
            <pc:docMk/>
            <pc:sldMk cId="3735022073" sldId="2147374785"/>
            <ac:inkMk id="70" creationId="{2BAEA6F2-5F45-48A5-3E48-EA990CFCD08F}"/>
          </ac:inkMkLst>
        </pc:inkChg>
        <pc:inkChg chg="add del">
          <ac:chgData name="Griesbaum, Kevin M." userId="68b88cfc-8818-4632-86df-888bf29ff65d" providerId="ADAL" clId="{B77C16E1-023F-8840-B6D8-CB0521F97BAF}" dt="2024-11-19T13:13:59.146" v="243"/>
          <ac:inkMkLst>
            <pc:docMk/>
            <pc:sldMk cId="3735022073" sldId="2147374785"/>
            <ac:inkMk id="71" creationId="{544273AF-FC0B-7BB6-99EC-D33F6C0614E5}"/>
          </ac:inkMkLst>
        </pc:inkChg>
        <pc:inkChg chg="add del">
          <ac:chgData name="Griesbaum, Kevin M." userId="68b88cfc-8818-4632-86df-888bf29ff65d" providerId="ADAL" clId="{B77C16E1-023F-8840-B6D8-CB0521F97BAF}" dt="2024-11-19T13:13:59.146" v="243"/>
          <ac:inkMkLst>
            <pc:docMk/>
            <pc:sldMk cId="3735022073" sldId="2147374785"/>
            <ac:inkMk id="72" creationId="{7A75A518-2945-7D98-7524-37595C47F3DF}"/>
          </ac:inkMkLst>
        </pc:inkChg>
        <pc:inkChg chg="add del">
          <ac:chgData name="Griesbaum, Kevin M." userId="68b88cfc-8818-4632-86df-888bf29ff65d" providerId="ADAL" clId="{B77C16E1-023F-8840-B6D8-CB0521F97BAF}" dt="2024-11-19T13:13:59.146" v="243"/>
          <ac:inkMkLst>
            <pc:docMk/>
            <pc:sldMk cId="3735022073" sldId="2147374785"/>
            <ac:inkMk id="73" creationId="{9E4AB2E3-9398-16AF-8851-F744505509B9}"/>
          </ac:inkMkLst>
        </pc:inkChg>
        <pc:inkChg chg="add del">
          <ac:chgData name="Griesbaum, Kevin M." userId="68b88cfc-8818-4632-86df-888bf29ff65d" providerId="ADAL" clId="{B77C16E1-023F-8840-B6D8-CB0521F97BAF}" dt="2024-11-19T13:13:59.146" v="243"/>
          <ac:inkMkLst>
            <pc:docMk/>
            <pc:sldMk cId="3735022073" sldId="2147374785"/>
            <ac:inkMk id="74" creationId="{17B9B00B-A3B7-65F7-915E-2E407C9F566B}"/>
          </ac:inkMkLst>
        </pc:inkChg>
        <pc:inkChg chg="add del">
          <ac:chgData name="Griesbaum, Kevin M." userId="68b88cfc-8818-4632-86df-888bf29ff65d" providerId="ADAL" clId="{B77C16E1-023F-8840-B6D8-CB0521F97BAF}" dt="2024-11-19T13:13:59.146" v="243"/>
          <ac:inkMkLst>
            <pc:docMk/>
            <pc:sldMk cId="3735022073" sldId="2147374785"/>
            <ac:inkMk id="75" creationId="{AA7AB3D7-B845-6745-8C8A-65CDDAA3D1B9}"/>
          </ac:inkMkLst>
        </pc:inkChg>
        <pc:inkChg chg="add del">
          <ac:chgData name="Griesbaum, Kevin M." userId="68b88cfc-8818-4632-86df-888bf29ff65d" providerId="ADAL" clId="{B77C16E1-023F-8840-B6D8-CB0521F97BAF}" dt="2024-11-19T13:13:59.146" v="243"/>
          <ac:inkMkLst>
            <pc:docMk/>
            <pc:sldMk cId="3735022073" sldId="2147374785"/>
            <ac:inkMk id="76" creationId="{0C840F14-EA4E-DB1F-839B-AEF2E2FE2C60}"/>
          </ac:inkMkLst>
        </pc:inkChg>
        <pc:inkChg chg="add del">
          <ac:chgData name="Griesbaum, Kevin M." userId="68b88cfc-8818-4632-86df-888bf29ff65d" providerId="ADAL" clId="{B77C16E1-023F-8840-B6D8-CB0521F97BAF}" dt="2024-11-19T13:13:59.146" v="243"/>
          <ac:inkMkLst>
            <pc:docMk/>
            <pc:sldMk cId="3735022073" sldId="2147374785"/>
            <ac:inkMk id="77" creationId="{A9551B88-4956-6597-9C40-B2E562EA2F9A}"/>
          </ac:inkMkLst>
        </pc:inkChg>
        <pc:inkChg chg="add del">
          <ac:chgData name="Griesbaum, Kevin M." userId="68b88cfc-8818-4632-86df-888bf29ff65d" providerId="ADAL" clId="{B77C16E1-023F-8840-B6D8-CB0521F97BAF}" dt="2024-11-19T13:13:59.146" v="243"/>
          <ac:inkMkLst>
            <pc:docMk/>
            <pc:sldMk cId="3735022073" sldId="2147374785"/>
            <ac:inkMk id="78" creationId="{A2A7BE27-0CA1-0204-165F-8480DBF3CA4D}"/>
          </ac:inkMkLst>
        </pc:inkChg>
        <pc:inkChg chg="add del">
          <ac:chgData name="Griesbaum, Kevin M." userId="68b88cfc-8818-4632-86df-888bf29ff65d" providerId="ADAL" clId="{B77C16E1-023F-8840-B6D8-CB0521F97BAF}" dt="2024-11-19T13:13:59.146" v="243"/>
          <ac:inkMkLst>
            <pc:docMk/>
            <pc:sldMk cId="3735022073" sldId="2147374785"/>
            <ac:inkMk id="79" creationId="{266E9737-724F-6F01-C617-8FE20D53743D}"/>
          </ac:inkMkLst>
        </pc:inkChg>
        <pc:inkChg chg="add del">
          <ac:chgData name="Griesbaum, Kevin M." userId="68b88cfc-8818-4632-86df-888bf29ff65d" providerId="ADAL" clId="{B77C16E1-023F-8840-B6D8-CB0521F97BAF}" dt="2024-11-19T13:13:59.146" v="243"/>
          <ac:inkMkLst>
            <pc:docMk/>
            <pc:sldMk cId="3735022073" sldId="2147374785"/>
            <ac:inkMk id="80" creationId="{FAE4282A-BAF7-2334-FF2B-8FB93B38AD17}"/>
          </ac:inkMkLst>
        </pc:inkChg>
        <pc:inkChg chg="add del">
          <ac:chgData name="Griesbaum, Kevin M." userId="68b88cfc-8818-4632-86df-888bf29ff65d" providerId="ADAL" clId="{B77C16E1-023F-8840-B6D8-CB0521F97BAF}" dt="2024-11-19T13:13:59.146" v="243"/>
          <ac:inkMkLst>
            <pc:docMk/>
            <pc:sldMk cId="3735022073" sldId="2147374785"/>
            <ac:inkMk id="81" creationId="{9A47D5B2-8378-5760-8719-F149D04155C1}"/>
          </ac:inkMkLst>
        </pc:inkChg>
        <pc:inkChg chg="add del">
          <ac:chgData name="Griesbaum, Kevin M." userId="68b88cfc-8818-4632-86df-888bf29ff65d" providerId="ADAL" clId="{B77C16E1-023F-8840-B6D8-CB0521F97BAF}" dt="2024-11-19T13:13:59.146" v="243"/>
          <ac:inkMkLst>
            <pc:docMk/>
            <pc:sldMk cId="3735022073" sldId="2147374785"/>
            <ac:inkMk id="82" creationId="{F6798DAE-6DD9-8950-C0CF-781159E637C2}"/>
          </ac:inkMkLst>
        </pc:inkChg>
        <pc:inkChg chg="add del">
          <ac:chgData name="Griesbaum, Kevin M." userId="68b88cfc-8818-4632-86df-888bf29ff65d" providerId="ADAL" clId="{B77C16E1-023F-8840-B6D8-CB0521F97BAF}" dt="2024-11-19T13:13:59.146" v="243"/>
          <ac:inkMkLst>
            <pc:docMk/>
            <pc:sldMk cId="3735022073" sldId="2147374785"/>
            <ac:inkMk id="83" creationId="{6D556461-802F-C683-28E3-7ABCB0594298}"/>
          </ac:inkMkLst>
        </pc:inkChg>
        <pc:inkChg chg="add del">
          <ac:chgData name="Griesbaum, Kevin M." userId="68b88cfc-8818-4632-86df-888bf29ff65d" providerId="ADAL" clId="{B77C16E1-023F-8840-B6D8-CB0521F97BAF}" dt="2024-11-19T13:13:59.146" v="243"/>
          <ac:inkMkLst>
            <pc:docMk/>
            <pc:sldMk cId="3735022073" sldId="2147374785"/>
            <ac:inkMk id="84" creationId="{C55EF5EA-D1F1-6C5F-7E1E-2D5C55B77DED}"/>
          </ac:inkMkLst>
        </pc:inkChg>
        <pc:inkChg chg="add del">
          <ac:chgData name="Griesbaum, Kevin M." userId="68b88cfc-8818-4632-86df-888bf29ff65d" providerId="ADAL" clId="{B77C16E1-023F-8840-B6D8-CB0521F97BAF}" dt="2024-11-19T13:13:59.146" v="243"/>
          <ac:inkMkLst>
            <pc:docMk/>
            <pc:sldMk cId="3735022073" sldId="2147374785"/>
            <ac:inkMk id="85" creationId="{7C92E520-D126-5492-CB71-772426D5DA33}"/>
          </ac:inkMkLst>
        </pc:inkChg>
        <pc:inkChg chg="add del">
          <ac:chgData name="Griesbaum, Kevin M." userId="68b88cfc-8818-4632-86df-888bf29ff65d" providerId="ADAL" clId="{B77C16E1-023F-8840-B6D8-CB0521F97BAF}" dt="2024-11-19T13:13:59.146" v="243"/>
          <ac:inkMkLst>
            <pc:docMk/>
            <pc:sldMk cId="3735022073" sldId="2147374785"/>
            <ac:inkMk id="86" creationId="{D3F4CB22-98E5-213E-0727-211E25540F36}"/>
          </ac:inkMkLst>
        </pc:inkChg>
        <pc:inkChg chg="add del">
          <ac:chgData name="Griesbaum, Kevin M." userId="68b88cfc-8818-4632-86df-888bf29ff65d" providerId="ADAL" clId="{B77C16E1-023F-8840-B6D8-CB0521F97BAF}" dt="2024-11-19T13:13:59.146" v="243"/>
          <ac:inkMkLst>
            <pc:docMk/>
            <pc:sldMk cId="3735022073" sldId="2147374785"/>
            <ac:inkMk id="87" creationId="{BC0C67E9-8802-82EF-E855-A803639A3560}"/>
          </ac:inkMkLst>
        </pc:inkChg>
        <pc:inkChg chg="add del">
          <ac:chgData name="Griesbaum, Kevin M." userId="68b88cfc-8818-4632-86df-888bf29ff65d" providerId="ADAL" clId="{B77C16E1-023F-8840-B6D8-CB0521F97BAF}" dt="2024-11-19T13:13:59.146" v="243"/>
          <ac:inkMkLst>
            <pc:docMk/>
            <pc:sldMk cId="3735022073" sldId="2147374785"/>
            <ac:inkMk id="88" creationId="{EA636B26-53F1-3E14-AA6E-4A8D21911442}"/>
          </ac:inkMkLst>
        </pc:inkChg>
        <pc:inkChg chg="add del">
          <ac:chgData name="Griesbaum, Kevin M." userId="68b88cfc-8818-4632-86df-888bf29ff65d" providerId="ADAL" clId="{B77C16E1-023F-8840-B6D8-CB0521F97BAF}" dt="2024-11-19T13:13:59.146" v="243"/>
          <ac:inkMkLst>
            <pc:docMk/>
            <pc:sldMk cId="3735022073" sldId="2147374785"/>
            <ac:inkMk id="89" creationId="{8B0A6EF8-1249-3027-E698-851C7D5F993B}"/>
          </ac:inkMkLst>
        </pc:inkChg>
        <pc:inkChg chg="add del">
          <ac:chgData name="Griesbaum, Kevin M." userId="68b88cfc-8818-4632-86df-888bf29ff65d" providerId="ADAL" clId="{B77C16E1-023F-8840-B6D8-CB0521F97BAF}" dt="2024-11-19T13:13:59.146" v="243"/>
          <ac:inkMkLst>
            <pc:docMk/>
            <pc:sldMk cId="3735022073" sldId="2147374785"/>
            <ac:inkMk id="90" creationId="{4771295A-951B-7053-CE07-5D6B7008C4BC}"/>
          </ac:inkMkLst>
        </pc:inkChg>
        <pc:inkChg chg="add del reco">
          <ac:chgData name="Griesbaum, Kevin M." userId="68b88cfc-8818-4632-86df-888bf29ff65d" providerId="ADAL" clId="{B77C16E1-023F-8840-B6D8-CB0521F97BAF}" dt="2024-11-19T13:21:49.446" v="445"/>
          <ac:inkMkLst>
            <pc:docMk/>
            <pc:sldMk cId="3735022073" sldId="2147374785"/>
            <ac:inkMk id="91" creationId="{A4C00608-F13A-F82A-4872-DAA5E7C3BD1D}"/>
          </ac:inkMkLst>
        </pc:inkChg>
        <pc:inkChg chg="add del reco">
          <ac:chgData name="Griesbaum, Kevin M." userId="68b88cfc-8818-4632-86df-888bf29ff65d" providerId="ADAL" clId="{B77C16E1-023F-8840-B6D8-CB0521F97BAF}" dt="2024-11-19T13:21:54.554" v="447"/>
          <ac:inkMkLst>
            <pc:docMk/>
            <pc:sldMk cId="3735022073" sldId="2147374785"/>
            <ac:inkMk id="92" creationId="{83618608-6D90-52B1-E3D5-95DA2531ACAB}"/>
          </ac:inkMkLst>
        </pc:inkChg>
        <pc:inkChg chg="add del reco">
          <ac:chgData name="Griesbaum, Kevin M." userId="68b88cfc-8818-4632-86df-888bf29ff65d" providerId="ADAL" clId="{B77C16E1-023F-8840-B6D8-CB0521F97BAF}" dt="2024-11-19T13:21:49.443" v="443"/>
          <ac:inkMkLst>
            <pc:docMk/>
            <pc:sldMk cId="3735022073" sldId="2147374785"/>
            <ac:inkMk id="93" creationId="{6EA2C20B-5036-C9D9-E44E-ADAFD5328382}"/>
          </ac:inkMkLst>
        </pc:inkChg>
        <pc:inkChg chg="add del">
          <ac:chgData name="Griesbaum, Kevin M." userId="68b88cfc-8818-4632-86df-888bf29ff65d" providerId="ADAL" clId="{B77C16E1-023F-8840-B6D8-CB0521F97BAF}" dt="2024-11-19T13:14:01.145" v="246"/>
          <ac:inkMkLst>
            <pc:docMk/>
            <pc:sldMk cId="3735022073" sldId="2147374785"/>
            <ac:inkMk id="94" creationId="{FC567F1D-B752-077A-657D-12F8DE9F5FCA}"/>
          </ac:inkMkLst>
        </pc:inkChg>
        <pc:inkChg chg="add del">
          <ac:chgData name="Griesbaum, Kevin M." userId="68b88cfc-8818-4632-86df-888bf29ff65d" providerId="ADAL" clId="{B77C16E1-023F-8840-B6D8-CB0521F97BAF}" dt="2024-11-19T13:14:01.145" v="246"/>
          <ac:inkMkLst>
            <pc:docMk/>
            <pc:sldMk cId="3735022073" sldId="2147374785"/>
            <ac:inkMk id="95" creationId="{68A9D16F-57B9-62EF-0376-4E6E5AD13FCE}"/>
          </ac:inkMkLst>
        </pc:inkChg>
        <pc:inkChg chg="add del reco">
          <ac:chgData name="Griesbaum, Kevin M." userId="68b88cfc-8818-4632-86df-888bf29ff65d" providerId="ADAL" clId="{B77C16E1-023F-8840-B6D8-CB0521F97BAF}" dt="2024-11-19T13:21:49.448" v="446"/>
          <ac:inkMkLst>
            <pc:docMk/>
            <pc:sldMk cId="3735022073" sldId="2147374785"/>
            <ac:inkMk id="96" creationId="{0426FBDD-EC30-E83B-3FAE-45C3E2847386}"/>
          </ac:inkMkLst>
        </pc:inkChg>
        <pc:inkChg chg="add del">
          <ac:chgData name="Griesbaum, Kevin M." userId="68b88cfc-8818-4632-86df-888bf29ff65d" providerId="ADAL" clId="{B77C16E1-023F-8840-B6D8-CB0521F97BAF}" dt="2024-11-19T13:14:08.810" v="266"/>
          <ac:inkMkLst>
            <pc:docMk/>
            <pc:sldMk cId="3735022073" sldId="2147374785"/>
            <ac:inkMk id="97" creationId="{F86F76EF-CC56-8F78-FE71-E38EFA927D3D}"/>
          </ac:inkMkLst>
        </pc:inkChg>
        <pc:inkChg chg="add del">
          <ac:chgData name="Griesbaum, Kevin M." userId="68b88cfc-8818-4632-86df-888bf29ff65d" providerId="ADAL" clId="{B77C16E1-023F-8840-B6D8-CB0521F97BAF}" dt="2024-11-19T13:14:08.810" v="266"/>
          <ac:inkMkLst>
            <pc:docMk/>
            <pc:sldMk cId="3735022073" sldId="2147374785"/>
            <ac:inkMk id="98" creationId="{039170E8-69E7-B42F-1A18-7FA2F47ACAB7}"/>
          </ac:inkMkLst>
        </pc:inkChg>
        <pc:inkChg chg="add del">
          <ac:chgData name="Griesbaum, Kevin M." userId="68b88cfc-8818-4632-86df-888bf29ff65d" providerId="ADAL" clId="{B77C16E1-023F-8840-B6D8-CB0521F97BAF}" dt="2024-11-19T13:14:08.810" v="266"/>
          <ac:inkMkLst>
            <pc:docMk/>
            <pc:sldMk cId="3735022073" sldId="2147374785"/>
            <ac:inkMk id="99" creationId="{DA8842E3-FCC6-ABE6-0B4A-1EB7A8E8E768}"/>
          </ac:inkMkLst>
        </pc:inkChg>
        <pc:inkChg chg="add del">
          <ac:chgData name="Griesbaum, Kevin M." userId="68b88cfc-8818-4632-86df-888bf29ff65d" providerId="ADAL" clId="{B77C16E1-023F-8840-B6D8-CB0521F97BAF}" dt="2024-11-19T13:14:08.810" v="266"/>
          <ac:inkMkLst>
            <pc:docMk/>
            <pc:sldMk cId="3735022073" sldId="2147374785"/>
            <ac:inkMk id="100" creationId="{A1EBBF77-FB93-0181-5C8D-B08EDA9907F8}"/>
          </ac:inkMkLst>
        </pc:inkChg>
        <pc:inkChg chg="add del">
          <ac:chgData name="Griesbaum, Kevin M." userId="68b88cfc-8818-4632-86df-888bf29ff65d" providerId="ADAL" clId="{B77C16E1-023F-8840-B6D8-CB0521F97BAF}" dt="2024-11-19T13:14:08.810" v="266"/>
          <ac:inkMkLst>
            <pc:docMk/>
            <pc:sldMk cId="3735022073" sldId="2147374785"/>
            <ac:inkMk id="101" creationId="{3C99A2AF-6623-1EDF-A772-4A2E6F085F12}"/>
          </ac:inkMkLst>
        </pc:inkChg>
        <pc:inkChg chg="add del">
          <ac:chgData name="Griesbaum, Kevin M." userId="68b88cfc-8818-4632-86df-888bf29ff65d" providerId="ADAL" clId="{B77C16E1-023F-8840-B6D8-CB0521F97BAF}" dt="2024-11-19T13:14:08.810" v="266"/>
          <ac:inkMkLst>
            <pc:docMk/>
            <pc:sldMk cId="3735022073" sldId="2147374785"/>
            <ac:inkMk id="102" creationId="{3225CAC1-D2C5-E1CA-FF99-FBD05320189F}"/>
          </ac:inkMkLst>
        </pc:inkChg>
        <pc:inkChg chg="add del">
          <ac:chgData name="Griesbaum, Kevin M." userId="68b88cfc-8818-4632-86df-888bf29ff65d" providerId="ADAL" clId="{B77C16E1-023F-8840-B6D8-CB0521F97BAF}" dt="2024-11-19T13:14:08.810" v="266"/>
          <ac:inkMkLst>
            <pc:docMk/>
            <pc:sldMk cId="3735022073" sldId="2147374785"/>
            <ac:inkMk id="103" creationId="{F78337BB-EC27-11F2-1839-DC93875E0304}"/>
          </ac:inkMkLst>
        </pc:inkChg>
        <pc:inkChg chg="add del">
          <ac:chgData name="Griesbaum, Kevin M." userId="68b88cfc-8818-4632-86df-888bf29ff65d" providerId="ADAL" clId="{B77C16E1-023F-8840-B6D8-CB0521F97BAF}" dt="2024-11-19T13:14:08.810" v="266"/>
          <ac:inkMkLst>
            <pc:docMk/>
            <pc:sldMk cId="3735022073" sldId="2147374785"/>
            <ac:inkMk id="104" creationId="{C33DD0AD-A7B0-E7E6-7F88-5955505C6BD2}"/>
          </ac:inkMkLst>
        </pc:inkChg>
        <pc:inkChg chg="add del">
          <ac:chgData name="Griesbaum, Kevin M." userId="68b88cfc-8818-4632-86df-888bf29ff65d" providerId="ADAL" clId="{B77C16E1-023F-8840-B6D8-CB0521F97BAF}" dt="2024-11-19T13:14:08.810" v="266"/>
          <ac:inkMkLst>
            <pc:docMk/>
            <pc:sldMk cId="3735022073" sldId="2147374785"/>
            <ac:inkMk id="105" creationId="{95E7D26C-D638-E050-2FAF-209C7DC875F6}"/>
          </ac:inkMkLst>
        </pc:inkChg>
        <pc:inkChg chg="add del">
          <ac:chgData name="Griesbaum, Kevin M." userId="68b88cfc-8818-4632-86df-888bf29ff65d" providerId="ADAL" clId="{B77C16E1-023F-8840-B6D8-CB0521F97BAF}" dt="2024-11-19T13:14:08.810" v="266"/>
          <ac:inkMkLst>
            <pc:docMk/>
            <pc:sldMk cId="3735022073" sldId="2147374785"/>
            <ac:inkMk id="106" creationId="{4F150A2C-EFD5-1CD1-2884-C8DDB8F645E9}"/>
          </ac:inkMkLst>
        </pc:inkChg>
        <pc:inkChg chg="add del">
          <ac:chgData name="Griesbaum, Kevin M." userId="68b88cfc-8818-4632-86df-888bf29ff65d" providerId="ADAL" clId="{B77C16E1-023F-8840-B6D8-CB0521F97BAF}" dt="2024-11-19T13:14:08.810" v="266"/>
          <ac:inkMkLst>
            <pc:docMk/>
            <pc:sldMk cId="3735022073" sldId="2147374785"/>
            <ac:inkMk id="107" creationId="{EE884A21-5AB2-8E72-36FC-B2C17C61FEF0}"/>
          </ac:inkMkLst>
        </pc:inkChg>
        <pc:inkChg chg="add del">
          <ac:chgData name="Griesbaum, Kevin M." userId="68b88cfc-8818-4632-86df-888bf29ff65d" providerId="ADAL" clId="{B77C16E1-023F-8840-B6D8-CB0521F97BAF}" dt="2024-11-19T13:14:08.810" v="266"/>
          <ac:inkMkLst>
            <pc:docMk/>
            <pc:sldMk cId="3735022073" sldId="2147374785"/>
            <ac:inkMk id="108" creationId="{7C1ADD81-BD48-6773-AA4D-6F8F867F4059}"/>
          </ac:inkMkLst>
        </pc:inkChg>
        <pc:inkChg chg="add del">
          <ac:chgData name="Griesbaum, Kevin M." userId="68b88cfc-8818-4632-86df-888bf29ff65d" providerId="ADAL" clId="{B77C16E1-023F-8840-B6D8-CB0521F97BAF}" dt="2024-11-19T13:14:08.810" v="266"/>
          <ac:inkMkLst>
            <pc:docMk/>
            <pc:sldMk cId="3735022073" sldId="2147374785"/>
            <ac:inkMk id="109" creationId="{62D24F9A-E5A7-FA7B-D41C-902068DA0458}"/>
          </ac:inkMkLst>
        </pc:inkChg>
        <pc:inkChg chg="add del">
          <ac:chgData name="Griesbaum, Kevin M." userId="68b88cfc-8818-4632-86df-888bf29ff65d" providerId="ADAL" clId="{B77C16E1-023F-8840-B6D8-CB0521F97BAF}" dt="2024-11-19T13:14:08.810" v="266"/>
          <ac:inkMkLst>
            <pc:docMk/>
            <pc:sldMk cId="3735022073" sldId="2147374785"/>
            <ac:inkMk id="110" creationId="{4994A689-44E6-221F-EED8-4403DFE69EF5}"/>
          </ac:inkMkLst>
        </pc:inkChg>
        <pc:inkChg chg="add del">
          <ac:chgData name="Griesbaum, Kevin M." userId="68b88cfc-8818-4632-86df-888bf29ff65d" providerId="ADAL" clId="{B77C16E1-023F-8840-B6D8-CB0521F97BAF}" dt="2024-11-19T13:14:08.810" v="266"/>
          <ac:inkMkLst>
            <pc:docMk/>
            <pc:sldMk cId="3735022073" sldId="2147374785"/>
            <ac:inkMk id="111" creationId="{DE6F5BA4-19B0-7973-2A35-3DDF696EE309}"/>
          </ac:inkMkLst>
        </pc:inkChg>
        <pc:inkChg chg="add del">
          <ac:chgData name="Griesbaum, Kevin M." userId="68b88cfc-8818-4632-86df-888bf29ff65d" providerId="ADAL" clId="{B77C16E1-023F-8840-B6D8-CB0521F97BAF}" dt="2024-11-19T13:14:08.810" v="266"/>
          <ac:inkMkLst>
            <pc:docMk/>
            <pc:sldMk cId="3735022073" sldId="2147374785"/>
            <ac:inkMk id="112" creationId="{024CA71B-CBF6-46FC-A8CA-B5AED022316D}"/>
          </ac:inkMkLst>
        </pc:inkChg>
        <pc:inkChg chg="add del">
          <ac:chgData name="Griesbaum, Kevin M." userId="68b88cfc-8818-4632-86df-888bf29ff65d" providerId="ADAL" clId="{B77C16E1-023F-8840-B6D8-CB0521F97BAF}" dt="2024-11-19T13:14:08.810" v="266"/>
          <ac:inkMkLst>
            <pc:docMk/>
            <pc:sldMk cId="3735022073" sldId="2147374785"/>
            <ac:inkMk id="113" creationId="{3B0C43D9-7BC5-6D52-F54F-F38268BFDE95}"/>
          </ac:inkMkLst>
        </pc:inkChg>
        <pc:inkChg chg="add del">
          <ac:chgData name="Griesbaum, Kevin M." userId="68b88cfc-8818-4632-86df-888bf29ff65d" providerId="ADAL" clId="{B77C16E1-023F-8840-B6D8-CB0521F97BAF}" dt="2024-11-19T13:14:08.810" v="266"/>
          <ac:inkMkLst>
            <pc:docMk/>
            <pc:sldMk cId="3735022073" sldId="2147374785"/>
            <ac:inkMk id="114" creationId="{3A1965CD-32A5-5306-526E-4D6792B22D1D}"/>
          </ac:inkMkLst>
        </pc:inkChg>
        <pc:inkChg chg="add del">
          <ac:chgData name="Griesbaum, Kevin M." userId="68b88cfc-8818-4632-86df-888bf29ff65d" providerId="ADAL" clId="{B77C16E1-023F-8840-B6D8-CB0521F97BAF}" dt="2024-11-19T13:14:08.810" v="266"/>
          <ac:inkMkLst>
            <pc:docMk/>
            <pc:sldMk cId="3735022073" sldId="2147374785"/>
            <ac:inkMk id="115" creationId="{5B940C55-A3A6-DCCD-8FF4-893EA1B7FA4F}"/>
          </ac:inkMkLst>
        </pc:inkChg>
        <pc:inkChg chg="add del reco">
          <ac:chgData name="Griesbaum, Kevin M." userId="68b88cfc-8818-4632-86df-888bf29ff65d" providerId="ADAL" clId="{B77C16E1-023F-8840-B6D8-CB0521F97BAF}" dt="2024-11-19T13:21:49.445" v="444"/>
          <ac:inkMkLst>
            <pc:docMk/>
            <pc:sldMk cId="3735022073" sldId="2147374785"/>
            <ac:inkMk id="116" creationId="{B567D049-9950-1B3F-C462-AAD32F28DC4A}"/>
          </ac:inkMkLst>
        </pc:inkChg>
        <pc:inkChg chg="add del reco">
          <ac:chgData name="Griesbaum, Kevin M." userId="68b88cfc-8818-4632-86df-888bf29ff65d" providerId="ADAL" clId="{B77C16E1-023F-8840-B6D8-CB0521F97BAF}" dt="2024-11-19T13:21:49.442" v="442"/>
          <ac:inkMkLst>
            <pc:docMk/>
            <pc:sldMk cId="3735022073" sldId="2147374785"/>
            <ac:inkMk id="117" creationId="{F9CAC305-DEF9-33FD-532F-E104D4802393}"/>
          </ac:inkMkLst>
        </pc:inkChg>
        <pc:inkChg chg="add del reco">
          <ac:chgData name="Griesbaum, Kevin M." userId="68b88cfc-8818-4632-86df-888bf29ff65d" providerId="ADAL" clId="{B77C16E1-023F-8840-B6D8-CB0521F97BAF}" dt="2024-11-19T13:21:49.439" v="440"/>
          <ac:inkMkLst>
            <pc:docMk/>
            <pc:sldMk cId="3735022073" sldId="2147374785"/>
            <ac:inkMk id="118" creationId="{99780639-871D-5E1B-72B1-4D8443C36663}"/>
          </ac:inkMkLst>
        </pc:inkChg>
        <pc:inkChg chg="add del reco">
          <ac:chgData name="Griesbaum, Kevin M." userId="68b88cfc-8818-4632-86df-888bf29ff65d" providerId="ADAL" clId="{B77C16E1-023F-8840-B6D8-CB0521F97BAF}" dt="2024-11-19T13:21:54.559" v="450"/>
          <ac:inkMkLst>
            <pc:docMk/>
            <pc:sldMk cId="3735022073" sldId="2147374785"/>
            <ac:inkMk id="119" creationId="{256D4C83-D203-393B-70A4-24760CD6D44C}"/>
          </ac:inkMkLst>
        </pc:inkChg>
      </pc:sldChg>
      <pc:sldChg chg="addSp delSp">
        <pc:chgData name="Griesbaum, Kevin M." userId="68b88cfc-8818-4632-86df-888bf29ff65d" providerId="ADAL" clId="{B77C16E1-023F-8840-B6D8-CB0521F97BAF}" dt="2024-11-19T13:21:18.101" v="383"/>
        <pc:sldMkLst>
          <pc:docMk/>
          <pc:sldMk cId="3001766958" sldId="2147374786"/>
        </pc:sldMkLst>
        <pc:inkChg chg="add del">
          <ac:chgData name="Griesbaum, Kevin M." userId="68b88cfc-8818-4632-86df-888bf29ff65d" providerId="ADAL" clId="{B77C16E1-023F-8840-B6D8-CB0521F97BAF}" dt="2024-11-19T13:16:43.048" v="311"/>
          <ac:inkMkLst>
            <pc:docMk/>
            <pc:sldMk cId="3001766958" sldId="2147374786"/>
            <ac:inkMk id="3" creationId="{20CDFDB2-8C3E-6E8D-43D8-1EBAA4C4AE83}"/>
          </ac:inkMkLst>
        </pc:inkChg>
        <pc:inkChg chg="add del">
          <ac:chgData name="Griesbaum, Kevin M." userId="68b88cfc-8818-4632-86df-888bf29ff65d" providerId="ADAL" clId="{B77C16E1-023F-8840-B6D8-CB0521F97BAF}" dt="2024-11-19T13:16:43.048" v="311"/>
          <ac:inkMkLst>
            <pc:docMk/>
            <pc:sldMk cId="3001766958" sldId="2147374786"/>
            <ac:inkMk id="5" creationId="{EF7B726D-BE31-F511-7EA8-A81B6755DCAB}"/>
          </ac:inkMkLst>
        </pc:inkChg>
        <pc:inkChg chg="add del">
          <ac:chgData name="Griesbaum, Kevin M." userId="68b88cfc-8818-4632-86df-888bf29ff65d" providerId="ADAL" clId="{B77C16E1-023F-8840-B6D8-CB0521F97BAF}" dt="2024-11-19T13:16:43.048" v="311"/>
          <ac:inkMkLst>
            <pc:docMk/>
            <pc:sldMk cId="3001766958" sldId="2147374786"/>
            <ac:inkMk id="6" creationId="{C034E231-0D45-13EC-6DD6-6873E40C42A7}"/>
          </ac:inkMkLst>
        </pc:inkChg>
        <pc:inkChg chg="add del">
          <ac:chgData name="Griesbaum, Kevin M." userId="68b88cfc-8818-4632-86df-888bf29ff65d" providerId="ADAL" clId="{B77C16E1-023F-8840-B6D8-CB0521F97BAF}" dt="2024-11-19T13:16:43.048" v="311"/>
          <ac:inkMkLst>
            <pc:docMk/>
            <pc:sldMk cId="3001766958" sldId="2147374786"/>
            <ac:inkMk id="7" creationId="{20DBF81A-6DA0-19FA-749D-A90588E64E7E}"/>
          </ac:inkMkLst>
        </pc:inkChg>
        <pc:inkChg chg="add del reco">
          <ac:chgData name="Griesbaum, Kevin M." userId="68b88cfc-8818-4632-86df-888bf29ff65d" providerId="ADAL" clId="{B77C16E1-023F-8840-B6D8-CB0521F97BAF}" dt="2024-11-19T13:21:18.096" v="376"/>
          <ac:inkMkLst>
            <pc:docMk/>
            <pc:sldMk cId="3001766958" sldId="2147374786"/>
            <ac:inkMk id="9" creationId="{4957B660-3316-59D0-CD45-613B93AC9311}"/>
          </ac:inkMkLst>
        </pc:inkChg>
        <pc:inkChg chg="add del">
          <ac:chgData name="Griesbaum, Kevin M." userId="68b88cfc-8818-4632-86df-888bf29ff65d" providerId="ADAL" clId="{B77C16E1-023F-8840-B6D8-CB0521F97BAF}" dt="2024-11-19T13:17:50.877" v="336"/>
          <ac:inkMkLst>
            <pc:docMk/>
            <pc:sldMk cId="3001766958" sldId="2147374786"/>
            <ac:inkMk id="10" creationId="{DDACA8E5-0F87-515E-4783-AC6C43E2E317}"/>
          </ac:inkMkLst>
        </pc:inkChg>
        <pc:inkChg chg="add del">
          <ac:chgData name="Griesbaum, Kevin M." userId="68b88cfc-8818-4632-86df-888bf29ff65d" providerId="ADAL" clId="{B77C16E1-023F-8840-B6D8-CB0521F97BAF}" dt="2024-11-19T13:17:50.877" v="336"/>
          <ac:inkMkLst>
            <pc:docMk/>
            <pc:sldMk cId="3001766958" sldId="2147374786"/>
            <ac:inkMk id="11" creationId="{1AF59DF3-FE20-E04E-A162-29E48D6F6D71}"/>
          </ac:inkMkLst>
        </pc:inkChg>
        <pc:inkChg chg="add del">
          <ac:chgData name="Griesbaum, Kevin M." userId="68b88cfc-8818-4632-86df-888bf29ff65d" providerId="ADAL" clId="{B77C16E1-023F-8840-B6D8-CB0521F97BAF}" dt="2024-11-19T13:17:50.877" v="336"/>
          <ac:inkMkLst>
            <pc:docMk/>
            <pc:sldMk cId="3001766958" sldId="2147374786"/>
            <ac:inkMk id="12" creationId="{C549484C-55E1-EDEF-FDA7-167B377697D3}"/>
          </ac:inkMkLst>
        </pc:inkChg>
        <pc:inkChg chg="add del">
          <ac:chgData name="Griesbaum, Kevin M." userId="68b88cfc-8818-4632-86df-888bf29ff65d" providerId="ADAL" clId="{B77C16E1-023F-8840-B6D8-CB0521F97BAF}" dt="2024-11-19T13:17:50.877" v="336"/>
          <ac:inkMkLst>
            <pc:docMk/>
            <pc:sldMk cId="3001766958" sldId="2147374786"/>
            <ac:inkMk id="13" creationId="{0E24CA99-0719-21F9-0E8D-BB3E1EF372D3}"/>
          </ac:inkMkLst>
        </pc:inkChg>
        <pc:inkChg chg="add del">
          <ac:chgData name="Griesbaum, Kevin M." userId="68b88cfc-8818-4632-86df-888bf29ff65d" providerId="ADAL" clId="{B77C16E1-023F-8840-B6D8-CB0521F97BAF}" dt="2024-11-19T13:17:50.877" v="336"/>
          <ac:inkMkLst>
            <pc:docMk/>
            <pc:sldMk cId="3001766958" sldId="2147374786"/>
            <ac:inkMk id="14" creationId="{6FEC80B1-44E9-87B3-C14E-20F0BE4C7D57}"/>
          </ac:inkMkLst>
        </pc:inkChg>
        <pc:inkChg chg="add del">
          <ac:chgData name="Griesbaum, Kevin M." userId="68b88cfc-8818-4632-86df-888bf29ff65d" providerId="ADAL" clId="{B77C16E1-023F-8840-B6D8-CB0521F97BAF}" dt="2024-11-19T13:17:50.877" v="336"/>
          <ac:inkMkLst>
            <pc:docMk/>
            <pc:sldMk cId="3001766958" sldId="2147374786"/>
            <ac:inkMk id="15" creationId="{239FDCAC-2BCC-6395-DF32-BB84447C831B}"/>
          </ac:inkMkLst>
        </pc:inkChg>
        <pc:inkChg chg="add del">
          <ac:chgData name="Griesbaum, Kevin M." userId="68b88cfc-8818-4632-86df-888bf29ff65d" providerId="ADAL" clId="{B77C16E1-023F-8840-B6D8-CB0521F97BAF}" dt="2024-11-19T13:17:50.877" v="336"/>
          <ac:inkMkLst>
            <pc:docMk/>
            <pc:sldMk cId="3001766958" sldId="2147374786"/>
            <ac:inkMk id="16" creationId="{57529ABF-1869-2963-C19C-4810370A04C3}"/>
          </ac:inkMkLst>
        </pc:inkChg>
        <pc:inkChg chg="add del">
          <ac:chgData name="Griesbaum, Kevin M." userId="68b88cfc-8818-4632-86df-888bf29ff65d" providerId="ADAL" clId="{B77C16E1-023F-8840-B6D8-CB0521F97BAF}" dt="2024-11-19T13:17:50.877" v="336"/>
          <ac:inkMkLst>
            <pc:docMk/>
            <pc:sldMk cId="3001766958" sldId="2147374786"/>
            <ac:inkMk id="19" creationId="{3A916284-A758-2D24-2E1F-5B8D653A5167}"/>
          </ac:inkMkLst>
        </pc:inkChg>
        <pc:inkChg chg="add del">
          <ac:chgData name="Griesbaum, Kevin M." userId="68b88cfc-8818-4632-86df-888bf29ff65d" providerId="ADAL" clId="{B77C16E1-023F-8840-B6D8-CB0521F97BAF}" dt="2024-11-19T13:17:50.877" v="336"/>
          <ac:inkMkLst>
            <pc:docMk/>
            <pc:sldMk cId="3001766958" sldId="2147374786"/>
            <ac:inkMk id="21" creationId="{6A8D3372-7035-C116-50F2-B252C2BD1CB7}"/>
          </ac:inkMkLst>
        </pc:inkChg>
        <pc:inkChg chg="add del">
          <ac:chgData name="Griesbaum, Kevin M." userId="68b88cfc-8818-4632-86df-888bf29ff65d" providerId="ADAL" clId="{B77C16E1-023F-8840-B6D8-CB0521F97BAF}" dt="2024-11-19T13:17:50.877" v="336"/>
          <ac:inkMkLst>
            <pc:docMk/>
            <pc:sldMk cId="3001766958" sldId="2147374786"/>
            <ac:inkMk id="22" creationId="{CF005343-C2CD-E71A-F3AD-C3C486394B4C}"/>
          </ac:inkMkLst>
        </pc:inkChg>
        <pc:inkChg chg="add del">
          <ac:chgData name="Griesbaum, Kevin M." userId="68b88cfc-8818-4632-86df-888bf29ff65d" providerId="ADAL" clId="{B77C16E1-023F-8840-B6D8-CB0521F97BAF}" dt="2024-11-19T13:17:50.877" v="336"/>
          <ac:inkMkLst>
            <pc:docMk/>
            <pc:sldMk cId="3001766958" sldId="2147374786"/>
            <ac:inkMk id="23" creationId="{8D2AB9AD-D7A6-2D6E-552A-48CDFA7F428F}"/>
          </ac:inkMkLst>
        </pc:inkChg>
        <pc:inkChg chg="add del">
          <ac:chgData name="Griesbaum, Kevin M." userId="68b88cfc-8818-4632-86df-888bf29ff65d" providerId="ADAL" clId="{B77C16E1-023F-8840-B6D8-CB0521F97BAF}" dt="2024-11-19T13:17:50.877" v="336"/>
          <ac:inkMkLst>
            <pc:docMk/>
            <pc:sldMk cId="3001766958" sldId="2147374786"/>
            <ac:inkMk id="24" creationId="{811C84CE-5A94-12FD-2596-C5FD5D4A3318}"/>
          </ac:inkMkLst>
        </pc:inkChg>
        <pc:inkChg chg="add del">
          <ac:chgData name="Griesbaum, Kevin M." userId="68b88cfc-8818-4632-86df-888bf29ff65d" providerId="ADAL" clId="{B77C16E1-023F-8840-B6D8-CB0521F97BAF}" dt="2024-11-19T13:17:50.877" v="336"/>
          <ac:inkMkLst>
            <pc:docMk/>
            <pc:sldMk cId="3001766958" sldId="2147374786"/>
            <ac:inkMk id="27" creationId="{DA04A6F5-4E83-F57B-BDDE-96F55E8182BD}"/>
          </ac:inkMkLst>
        </pc:inkChg>
        <pc:inkChg chg="add del">
          <ac:chgData name="Griesbaum, Kevin M." userId="68b88cfc-8818-4632-86df-888bf29ff65d" providerId="ADAL" clId="{B77C16E1-023F-8840-B6D8-CB0521F97BAF}" dt="2024-11-19T13:17:50.877" v="336"/>
          <ac:inkMkLst>
            <pc:docMk/>
            <pc:sldMk cId="3001766958" sldId="2147374786"/>
            <ac:inkMk id="36" creationId="{E126C23B-5082-73B0-DF15-817283B1E666}"/>
          </ac:inkMkLst>
        </pc:inkChg>
        <pc:inkChg chg="add del">
          <ac:chgData name="Griesbaum, Kevin M." userId="68b88cfc-8818-4632-86df-888bf29ff65d" providerId="ADAL" clId="{B77C16E1-023F-8840-B6D8-CB0521F97BAF}" dt="2024-11-19T13:17:50.877" v="336"/>
          <ac:inkMkLst>
            <pc:docMk/>
            <pc:sldMk cId="3001766958" sldId="2147374786"/>
            <ac:inkMk id="37" creationId="{07717A54-8DFD-5B5E-9871-44FA022F3BF2}"/>
          </ac:inkMkLst>
        </pc:inkChg>
        <pc:inkChg chg="add del">
          <ac:chgData name="Griesbaum, Kevin M." userId="68b88cfc-8818-4632-86df-888bf29ff65d" providerId="ADAL" clId="{B77C16E1-023F-8840-B6D8-CB0521F97BAF}" dt="2024-11-19T13:17:50.877" v="336"/>
          <ac:inkMkLst>
            <pc:docMk/>
            <pc:sldMk cId="3001766958" sldId="2147374786"/>
            <ac:inkMk id="38" creationId="{17273CF6-9FD0-1508-E1A1-F75BB65C8F59}"/>
          </ac:inkMkLst>
        </pc:inkChg>
        <pc:inkChg chg="add del">
          <ac:chgData name="Griesbaum, Kevin M." userId="68b88cfc-8818-4632-86df-888bf29ff65d" providerId="ADAL" clId="{B77C16E1-023F-8840-B6D8-CB0521F97BAF}" dt="2024-11-19T13:17:50.877" v="336"/>
          <ac:inkMkLst>
            <pc:docMk/>
            <pc:sldMk cId="3001766958" sldId="2147374786"/>
            <ac:inkMk id="39" creationId="{DA04EB83-1D2F-4E7F-998C-828901E2746F}"/>
          </ac:inkMkLst>
        </pc:inkChg>
        <pc:inkChg chg="add del">
          <ac:chgData name="Griesbaum, Kevin M." userId="68b88cfc-8818-4632-86df-888bf29ff65d" providerId="ADAL" clId="{B77C16E1-023F-8840-B6D8-CB0521F97BAF}" dt="2024-11-19T13:17:50.877" v="336"/>
          <ac:inkMkLst>
            <pc:docMk/>
            <pc:sldMk cId="3001766958" sldId="2147374786"/>
            <ac:inkMk id="40" creationId="{5ED72EBF-6F46-21BB-FEA6-168B57B3709E}"/>
          </ac:inkMkLst>
        </pc:inkChg>
        <pc:inkChg chg="add del">
          <ac:chgData name="Griesbaum, Kevin M." userId="68b88cfc-8818-4632-86df-888bf29ff65d" providerId="ADAL" clId="{B77C16E1-023F-8840-B6D8-CB0521F97BAF}" dt="2024-11-19T13:17:50.877" v="336"/>
          <ac:inkMkLst>
            <pc:docMk/>
            <pc:sldMk cId="3001766958" sldId="2147374786"/>
            <ac:inkMk id="42" creationId="{97E5F08E-89B6-AB05-3CBC-DC89588E8F71}"/>
          </ac:inkMkLst>
        </pc:inkChg>
        <pc:inkChg chg="add del">
          <ac:chgData name="Griesbaum, Kevin M." userId="68b88cfc-8818-4632-86df-888bf29ff65d" providerId="ADAL" clId="{B77C16E1-023F-8840-B6D8-CB0521F97BAF}" dt="2024-11-19T13:17:50.877" v="336"/>
          <ac:inkMkLst>
            <pc:docMk/>
            <pc:sldMk cId="3001766958" sldId="2147374786"/>
            <ac:inkMk id="46" creationId="{9335724E-90EE-24FD-A82B-0BACC1DF40F7}"/>
          </ac:inkMkLst>
        </pc:inkChg>
        <pc:inkChg chg="add del">
          <ac:chgData name="Griesbaum, Kevin M." userId="68b88cfc-8818-4632-86df-888bf29ff65d" providerId="ADAL" clId="{B77C16E1-023F-8840-B6D8-CB0521F97BAF}" dt="2024-11-19T13:17:50.877" v="336"/>
          <ac:inkMkLst>
            <pc:docMk/>
            <pc:sldMk cId="3001766958" sldId="2147374786"/>
            <ac:inkMk id="47" creationId="{2FEDC64D-5D2F-6C46-7E88-B519DB0C5D97}"/>
          </ac:inkMkLst>
        </pc:inkChg>
        <pc:inkChg chg="add del">
          <ac:chgData name="Griesbaum, Kevin M." userId="68b88cfc-8818-4632-86df-888bf29ff65d" providerId="ADAL" clId="{B77C16E1-023F-8840-B6D8-CB0521F97BAF}" dt="2024-11-19T13:17:50.877" v="336"/>
          <ac:inkMkLst>
            <pc:docMk/>
            <pc:sldMk cId="3001766958" sldId="2147374786"/>
            <ac:inkMk id="48" creationId="{1C680FC8-E9BF-6FF1-87A3-32B0B3236998}"/>
          </ac:inkMkLst>
        </pc:inkChg>
        <pc:inkChg chg="add del">
          <ac:chgData name="Griesbaum, Kevin M." userId="68b88cfc-8818-4632-86df-888bf29ff65d" providerId="ADAL" clId="{B77C16E1-023F-8840-B6D8-CB0521F97BAF}" dt="2024-11-19T13:17:50.877" v="336"/>
          <ac:inkMkLst>
            <pc:docMk/>
            <pc:sldMk cId="3001766958" sldId="2147374786"/>
            <ac:inkMk id="49" creationId="{37D1DE42-87D4-A37D-20E2-BC84E9BD52F0}"/>
          </ac:inkMkLst>
        </pc:inkChg>
        <pc:inkChg chg="add del">
          <ac:chgData name="Griesbaum, Kevin M." userId="68b88cfc-8818-4632-86df-888bf29ff65d" providerId="ADAL" clId="{B77C16E1-023F-8840-B6D8-CB0521F97BAF}" dt="2024-11-19T13:17:50.877" v="336"/>
          <ac:inkMkLst>
            <pc:docMk/>
            <pc:sldMk cId="3001766958" sldId="2147374786"/>
            <ac:inkMk id="50" creationId="{527DD27E-3D23-FBF3-B01A-E3F7771FFF5A}"/>
          </ac:inkMkLst>
        </pc:inkChg>
        <pc:inkChg chg="add del reco">
          <ac:chgData name="Griesbaum, Kevin M." userId="68b88cfc-8818-4632-86df-888bf29ff65d" providerId="ADAL" clId="{B77C16E1-023F-8840-B6D8-CB0521F97BAF}" dt="2024-11-19T13:21:18.099" v="380"/>
          <ac:inkMkLst>
            <pc:docMk/>
            <pc:sldMk cId="3001766958" sldId="2147374786"/>
            <ac:inkMk id="52" creationId="{590CB9CC-FB50-A9A6-57C2-8924A1388D60}"/>
          </ac:inkMkLst>
        </pc:inkChg>
        <pc:inkChg chg="add del reco">
          <ac:chgData name="Griesbaum, Kevin M." userId="68b88cfc-8818-4632-86df-888bf29ff65d" providerId="ADAL" clId="{B77C16E1-023F-8840-B6D8-CB0521F97BAF}" dt="2024-11-19T13:21:18.089" v="364"/>
          <ac:inkMkLst>
            <pc:docMk/>
            <pc:sldMk cId="3001766958" sldId="2147374786"/>
            <ac:inkMk id="53" creationId="{27D9C8A8-3BE1-BF62-CFA7-9319419A0C80}"/>
          </ac:inkMkLst>
        </pc:inkChg>
        <pc:inkChg chg="add del">
          <ac:chgData name="Griesbaum, Kevin M." userId="68b88cfc-8818-4632-86df-888bf29ff65d" providerId="ADAL" clId="{B77C16E1-023F-8840-B6D8-CB0521F97BAF}" dt="2024-11-19T13:17:54.293" v="343"/>
          <ac:inkMkLst>
            <pc:docMk/>
            <pc:sldMk cId="3001766958" sldId="2147374786"/>
            <ac:inkMk id="54" creationId="{EC04784E-D8C1-503A-4142-36829774316D}"/>
          </ac:inkMkLst>
        </pc:inkChg>
        <pc:inkChg chg="add del">
          <ac:chgData name="Griesbaum, Kevin M." userId="68b88cfc-8818-4632-86df-888bf29ff65d" providerId="ADAL" clId="{B77C16E1-023F-8840-B6D8-CB0521F97BAF}" dt="2024-11-19T13:17:54.293" v="343"/>
          <ac:inkMkLst>
            <pc:docMk/>
            <pc:sldMk cId="3001766958" sldId="2147374786"/>
            <ac:inkMk id="55" creationId="{F11F7A53-864A-9D45-79F0-34B8EB3F436C}"/>
          </ac:inkMkLst>
        </pc:inkChg>
        <pc:inkChg chg="add del">
          <ac:chgData name="Griesbaum, Kevin M." userId="68b88cfc-8818-4632-86df-888bf29ff65d" providerId="ADAL" clId="{B77C16E1-023F-8840-B6D8-CB0521F97BAF}" dt="2024-11-19T13:17:54.293" v="343"/>
          <ac:inkMkLst>
            <pc:docMk/>
            <pc:sldMk cId="3001766958" sldId="2147374786"/>
            <ac:inkMk id="58" creationId="{A1FC8A25-C0E2-51D1-53F8-03E798F422E8}"/>
          </ac:inkMkLst>
        </pc:inkChg>
        <pc:inkChg chg="add del">
          <ac:chgData name="Griesbaum, Kevin M." userId="68b88cfc-8818-4632-86df-888bf29ff65d" providerId="ADAL" clId="{B77C16E1-023F-8840-B6D8-CB0521F97BAF}" dt="2024-11-19T13:17:54.293" v="343"/>
          <ac:inkMkLst>
            <pc:docMk/>
            <pc:sldMk cId="3001766958" sldId="2147374786"/>
            <ac:inkMk id="59" creationId="{1D067FD4-6E61-9871-9186-8593C4E5AC3E}"/>
          </ac:inkMkLst>
        </pc:inkChg>
        <pc:inkChg chg="add del">
          <ac:chgData name="Griesbaum, Kevin M." userId="68b88cfc-8818-4632-86df-888bf29ff65d" providerId="ADAL" clId="{B77C16E1-023F-8840-B6D8-CB0521F97BAF}" dt="2024-11-19T13:17:54.293" v="343"/>
          <ac:inkMkLst>
            <pc:docMk/>
            <pc:sldMk cId="3001766958" sldId="2147374786"/>
            <ac:inkMk id="60" creationId="{249E9B13-1EA2-D512-4B49-113792771E33}"/>
          </ac:inkMkLst>
        </pc:inkChg>
        <pc:inkChg chg="add del">
          <ac:chgData name="Griesbaum, Kevin M." userId="68b88cfc-8818-4632-86df-888bf29ff65d" providerId="ADAL" clId="{B77C16E1-023F-8840-B6D8-CB0521F97BAF}" dt="2024-11-19T13:17:54.293" v="343"/>
          <ac:inkMkLst>
            <pc:docMk/>
            <pc:sldMk cId="3001766958" sldId="2147374786"/>
            <ac:inkMk id="61" creationId="{9635E50C-2F84-03EC-4130-FFC311C88605}"/>
          </ac:inkMkLst>
        </pc:inkChg>
        <pc:inkChg chg="add del reco">
          <ac:chgData name="Griesbaum, Kevin M." userId="68b88cfc-8818-4632-86df-888bf29ff65d" providerId="ADAL" clId="{B77C16E1-023F-8840-B6D8-CB0521F97BAF}" dt="2024-11-19T13:21:18.092" v="369"/>
          <ac:inkMkLst>
            <pc:docMk/>
            <pc:sldMk cId="3001766958" sldId="2147374786"/>
            <ac:inkMk id="62" creationId="{32ED9153-880B-AAFC-FE18-AB40B23C4713}"/>
          </ac:inkMkLst>
        </pc:inkChg>
        <pc:inkChg chg="add del reco">
          <ac:chgData name="Griesbaum, Kevin M." userId="68b88cfc-8818-4632-86df-888bf29ff65d" providerId="ADAL" clId="{B77C16E1-023F-8840-B6D8-CB0521F97BAF}" dt="2024-11-19T13:21:18.087" v="362"/>
          <ac:inkMkLst>
            <pc:docMk/>
            <pc:sldMk cId="3001766958" sldId="2147374786"/>
            <ac:inkMk id="63" creationId="{9EE82A7B-D572-02E7-C330-5A1C9D437A27}"/>
          </ac:inkMkLst>
        </pc:inkChg>
        <pc:inkChg chg="add del">
          <ac:chgData name="Griesbaum, Kevin M." userId="68b88cfc-8818-4632-86df-888bf29ff65d" providerId="ADAL" clId="{B77C16E1-023F-8840-B6D8-CB0521F97BAF}" dt="2024-11-19T13:21:18.091" v="368"/>
          <ac:inkMkLst>
            <pc:docMk/>
            <pc:sldMk cId="3001766958" sldId="2147374786"/>
            <ac:inkMk id="128" creationId="{93980607-17CB-D2B7-CA8E-513909D2B07A}"/>
          </ac:inkMkLst>
        </pc:inkChg>
        <pc:inkChg chg="add del">
          <ac:chgData name="Griesbaum, Kevin M." userId="68b88cfc-8818-4632-86df-888bf29ff65d" providerId="ADAL" clId="{B77C16E1-023F-8840-B6D8-CB0521F97BAF}" dt="2024-11-19T13:21:18.098" v="378"/>
          <ac:inkMkLst>
            <pc:docMk/>
            <pc:sldMk cId="3001766958" sldId="2147374786"/>
            <ac:inkMk id="130" creationId="{BBD8D197-2894-9CB7-41E8-C0E5DC1C1600}"/>
          </ac:inkMkLst>
        </pc:inkChg>
        <pc:inkChg chg="add del">
          <ac:chgData name="Griesbaum, Kevin M." userId="68b88cfc-8818-4632-86df-888bf29ff65d" providerId="ADAL" clId="{B77C16E1-023F-8840-B6D8-CB0521F97BAF}" dt="2024-11-19T13:21:18.100" v="381"/>
          <ac:inkMkLst>
            <pc:docMk/>
            <pc:sldMk cId="3001766958" sldId="2147374786"/>
            <ac:inkMk id="131" creationId="{44C8D8CF-9697-D867-8009-0193360A34B8}"/>
          </ac:inkMkLst>
        </pc:inkChg>
        <pc:inkChg chg="add del">
          <ac:chgData name="Griesbaum, Kevin M." userId="68b88cfc-8818-4632-86df-888bf29ff65d" providerId="ADAL" clId="{B77C16E1-023F-8840-B6D8-CB0521F97BAF}" dt="2024-11-19T13:21:18.091" v="367"/>
          <ac:inkMkLst>
            <pc:docMk/>
            <pc:sldMk cId="3001766958" sldId="2147374786"/>
            <ac:inkMk id="132" creationId="{FA6C6163-03A1-72E8-60D3-B8C973B2FAE4}"/>
          </ac:inkMkLst>
        </pc:inkChg>
        <pc:inkChg chg="add del">
          <ac:chgData name="Griesbaum, Kevin M." userId="68b88cfc-8818-4632-86df-888bf29ff65d" providerId="ADAL" clId="{B77C16E1-023F-8840-B6D8-CB0521F97BAF}" dt="2024-11-19T13:21:18.090" v="365"/>
          <ac:inkMkLst>
            <pc:docMk/>
            <pc:sldMk cId="3001766958" sldId="2147374786"/>
            <ac:inkMk id="133" creationId="{FBED0DAC-7D1A-E4AF-5186-C8BD8690EBE2}"/>
          </ac:inkMkLst>
        </pc:inkChg>
        <pc:inkChg chg="add del">
          <ac:chgData name="Griesbaum, Kevin M." userId="68b88cfc-8818-4632-86df-888bf29ff65d" providerId="ADAL" clId="{B77C16E1-023F-8840-B6D8-CB0521F97BAF}" dt="2024-11-19T13:21:18.090" v="366"/>
          <ac:inkMkLst>
            <pc:docMk/>
            <pc:sldMk cId="3001766958" sldId="2147374786"/>
            <ac:inkMk id="134" creationId="{629BC12D-8AB7-1945-2FCB-776D291BE7D2}"/>
          </ac:inkMkLst>
        </pc:inkChg>
        <pc:inkChg chg="add del">
          <ac:chgData name="Griesbaum, Kevin M." userId="68b88cfc-8818-4632-86df-888bf29ff65d" providerId="ADAL" clId="{B77C16E1-023F-8840-B6D8-CB0521F97BAF}" dt="2024-11-19T13:21:18.096" v="375"/>
          <ac:inkMkLst>
            <pc:docMk/>
            <pc:sldMk cId="3001766958" sldId="2147374786"/>
            <ac:inkMk id="135" creationId="{7601218A-E3B6-6B54-7FD0-3AF7F22D6AB5}"/>
          </ac:inkMkLst>
        </pc:inkChg>
        <pc:inkChg chg="add del">
          <ac:chgData name="Griesbaum, Kevin M." userId="68b88cfc-8818-4632-86df-888bf29ff65d" providerId="ADAL" clId="{B77C16E1-023F-8840-B6D8-CB0521F97BAF}" dt="2024-11-19T13:21:18.098" v="379"/>
          <ac:inkMkLst>
            <pc:docMk/>
            <pc:sldMk cId="3001766958" sldId="2147374786"/>
            <ac:inkMk id="137" creationId="{30BC65F7-BABA-DC38-4B70-50A6A40B32AD}"/>
          </ac:inkMkLst>
        </pc:inkChg>
        <pc:inkChg chg="add del">
          <ac:chgData name="Griesbaum, Kevin M." userId="68b88cfc-8818-4632-86df-888bf29ff65d" providerId="ADAL" clId="{B77C16E1-023F-8840-B6D8-CB0521F97BAF}" dt="2024-11-19T13:21:18.095" v="373"/>
          <ac:inkMkLst>
            <pc:docMk/>
            <pc:sldMk cId="3001766958" sldId="2147374786"/>
            <ac:inkMk id="139" creationId="{FC3FAA0B-9A1E-4D08-8EB6-764B12EF8694}"/>
          </ac:inkMkLst>
        </pc:inkChg>
        <pc:inkChg chg="add del">
          <ac:chgData name="Griesbaum, Kevin M." userId="68b88cfc-8818-4632-86df-888bf29ff65d" providerId="ADAL" clId="{B77C16E1-023F-8840-B6D8-CB0521F97BAF}" dt="2024-11-19T13:21:18.101" v="383"/>
          <ac:inkMkLst>
            <pc:docMk/>
            <pc:sldMk cId="3001766958" sldId="2147374786"/>
            <ac:inkMk id="141" creationId="{DE707E33-296F-A19A-36E8-878E2F73FBF7}"/>
          </ac:inkMkLst>
        </pc:inkChg>
        <pc:inkChg chg="add del">
          <ac:chgData name="Griesbaum, Kevin M." userId="68b88cfc-8818-4632-86df-888bf29ff65d" providerId="ADAL" clId="{B77C16E1-023F-8840-B6D8-CB0521F97BAF}" dt="2024-11-19T13:21:18.093" v="370"/>
          <ac:inkMkLst>
            <pc:docMk/>
            <pc:sldMk cId="3001766958" sldId="2147374786"/>
            <ac:inkMk id="143" creationId="{F95357ED-41D7-A810-4D82-4762AAECFFF9}"/>
          </ac:inkMkLst>
        </pc:inkChg>
        <pc:inkChg chg="add del">
          <ac:chgData name="Griesbaum, Kevin M." userId="68b88cfc-8818-4632-86df-888bf29ff65d" providerId="ADAL" clId="{B77C16E1-023F-8840-B6D8-CB0521F97BAF}" dt="2024-11-19T13:21:18.100" v="382"/>
          <ac:inkMkLst>
            <pc:docMk/>
            <pc:sldMk cId="3001766958" sldId="2147374786"/>
            <ac:inkMk id="145" creationId="{11455EBC-47B9-E009-1C30-AF207CA631A0}"/>
          </ac:inkMkLst>
        </pc:inkChg>
        <pc:inkChg chg="add del">
          <ac:chgData name="Griesbaum, Kevin M." userId="68b88cfc-8818-4632-86df-888bf29ff65d" providerId="ADAL" clId="{B77C16E1-023F-8840-B6D8-CB0521F97BAF}" dt="2024-11-19T13:21:18.097" v="377"/>
          <ac:inkMkLst>
            <pc:docMk/>
            <pc:sldMk cId="3001766958" sldId="2147374786"/>
            <ac:inkMk id="147" creationId="{5EA678F8-3EDA-E079-7C55-A42954EB32EB}"/>
          </ac:inkMkLst>
        </pc:inkChg>
        <pc:inkChg chg="add del">
          <ac:chgData name="Griesbaum, Kevin M." userId="68b88cfc-8818-4632-86df-888bf29ff65d" providerId="ADAL" clId="{B77C16E1-023F-8840-B6D8-CB0521F97BAF}" dt="2024-11-19T13:21:18.088" v="363"/>
          <ac:inkMkLst>
            <pc:docMk/>
            <pc:sldMk cId="3001766958" sldId="2147374786"/>
            <ac:inkMk id="149" creationId="{4625D5FC-51CF-4CE1-072A-953409D822D8}"/>
          </ac:inkMkLst>
        </pc:inkChg>
        <pc:inkChg chg="add del">
          <ac:chgData name="Griesbaum, Kevin M." userId="68b88cfc-8818-4632-86df-888bf29ff65d" providerId="ADAL" clId="{B77C16E1-023F-8840-B6D8-CB0521F97BAF}" dt="2024-11-19T13:21:18.093" v="371"/>
          <ac:inkMkLst>
            <pc:docMk/>
            <pc:sldMk cId="3001766958" sldId="2147374786"/>
            <ac:inkMk id="150" creationId="{6783D78D-E54F-E6B7-27D9-AE116760C975}"/>
          </ac:inkMkLst>
        </pc:inkChg>
        <pc:inkChg chg="add del">
          <ac:chgData name="Griesbaum, Kevin M." userId="68b88cfc-8818-4632-86df-888bf29ff65d" providerId="ADAL" clId="{B77C16E1-023F-8840-B6D8-CB0521F97BAF}" dt="2024-11-19T13:21:18.095" v="374"/>
          <ac:inkMkLst>
            <pc:docMk/>
            <pc:sldMk cId="3001766958" sldId="2147374786"/>
            <ac:inkMk id="151" creationId="{3D428F95-7200-E405-4335-C91A0101993A}"/>
          </ac:inkMkLst>
        </pc:inkChg>
        <pc:inkChg chg="add del">
          <ac:chgData name="Griesbaum, Kevin M." userId="68b88cfc-8818-4632-86df-888bf29ff65d" providerId="ADAL" clId="{B77C16E1-023F-8840-B6D8-CB0521F97BAF}" dt="2024-11-19T13:21:18.094" v="372"/>
          <ac:inkMkLst>
            <pc:docMk/>
            <pc:sldMk cId="3001766958" sldId="2147374786"/>
            <ac:inkMk id="152" creationId="{6ECC2D5A-06F2-9D77-5F3E-AC45E55712D5}"/>
          </ac:inkMkLst>
        </pc:inkChg>
      </pc:sldChg>
      <pc:sldChg chg="addSp delSp">
        <pc:chgData name="Griesbaum, Kevin M." userId="68b88cfc-8818-4632-86df-888bf29ff65d" providerId="ADAL" clId="{B77C16E1-023F-8840-B6D8-CB0521F97BAF}" dt="2024-11-19T13:21:23.884" v="387"/>
        <pc:sldMkLst>
          <pc:docMk/>
          <pc:sldMk cId="1269341620" sldId="2147374790"/>
        </pc:sldMkLst>
        <pc:inkChg chg="add del">
          <ac:chgData name="Griesbaum, Kevin M." userId="68b88cfc-8818-4632-86df-888bf29ff65d" providerId="ADAL" clId="{B77C16E1-023F-8840-B6D8-CB0521F97BAF}" dt="2024-11-19T13:08:57.525" v="22"/>
          <ac:inkMkLst>
            <pc:docMk/>
            <pc:sldMk cId="1269341620" sldId="2147374790"/>
            <ac:inkMk id="4" creationId="{CE6A12C1-D869-D6FB-8DBE-D3EDDA7A0ABA}"/>
          </ac:inkMkLst>
        </pc:inkChg>
        <pc:inkChg chg="add del">
          <ac:chgData name="Griesbaum, Kevin M." userId="68b88cfc-8818-4632-86df-888bf29ff65d" providerId="ADAL" clId="{B77C16E1-023F-8840-B6D8-CB0521F97BAF}" dt="2024-11-19T13:08:57.525" v="22"/>
          <ac:inkMkLst>
            <pc:docMk/>
            <pc:sldMk cId="1269341620" sldId="2147374790"/>
            <ac:inkMk id="5" creationId="{07B04FA6-0DF9-32BF-043F-332E6CEDE8DD}"/>
          </ac:inkMkLst>
        </pc:inkChg>
        <pc:inkChg chg="add del">
          <ac:chgData name="Griesbaum, Kevin M." userId="68b88cfc-8818-4632-86df-888bf29ff65d" providerId="ADAL" clId="{B77C16E1-023F-8840-B6D8-CB0521F97BAF}" dt="2024-11-19T13:08:57.525" v="22"/>
          <ac:inkMkLst>
            <pc:docMk/>
            <pc:sldMk cId="1269341620" sldId="2147374790"/>
            <ac:inkMk id="6" creationId="{A543A40D-9135-2599-FB14-328045842150}"/>
          </ac:inkMkLst>
        </pc:inkChg>
        <pc:inkChg chg="add del">
          <ac:chgData name="Griesbaum, Kevin M." userId="68b88cfc-8818-4632-86df-888bf29ff65d" providerId="ADAL" clId="{B77C16E1-023F-8840-B6D8-CB0521F97BAF}" dt="2024-11-19T13:08:57.525" v="22"/>
          <ac:inkMkLst>
            <pc:docMk/>
            <pc:sldMk cId="1269341620" sldId="2147374790"/>
            <ac:inkMk id="7" creationId="{4F6D68C5-BB3E-E44D-C34B-258AA65CD33C}"/>
          </ac:inkMkLst>
        </pc:inkChg>
        <pc:inkChg chg="add del">
          <ac:chgData name="Griesbaum, Kevin M." userId="68b88cfc-8818-4632-86df-888bf29ff65d" providerId="ADAL" clId="{B77C16E1-023F-8840-B6D8-CB0521F97BAF}" dt="2024-11-19T13:08:57.525" v="22"/>
          <ac:inkMkLst>
            <pc:docMk/>
            <pc:sldMk cId="1269341620" sldId="2147374790"/>
            <ac:inkMk id="8" creationId="{154DDF82-F0ED-7E88-B963-9A807F6533B5}"/>
          </ac:inkMkLst>
        </pc:inkChg>
        <pc:inkChg chg="add del">
          <ac:chgData name="Griesbaum, Kevin M." userId="68b88cfc-8818-4632-86df-888bf29ff65d" providerId="ADAL" clId="{B77C16E1-023F-8840-B6D8-CB0521F97BAF}" dt="2024-11-19T13:08:57.525" v="22"/>
          <ac:inkMkLst>
            <pc:docMk/>
            <pc:sldMk cId="1269341620" sldId="2147374790"/>
            <ac:inkMk id="9" creationId="{018FCE2E-F074-053A-301A-0D04E8DD09C4}"/>
          </ac:inkMkLst>
        </pc:inkChg>
        <pc:inkChg chg="add del">
          <ac:chgData name="Griesbaum, Kevin M." userId="68b88cfc-8818-4632-86df-888bf29ff65d" providerId="ADAL" clId="{B77C16E1-023F-8840-B6D8-CB0521F97BAF}" dt="2024-11-19T13:08:57.525" v="22"/>
          <ac:inkMkLst>
            <pc:docMk/>
            <pc:sldMk cId="1269341620" sldId="2147374790"/>
            <ac:inkMk id="10" creationId="{48C41E90-5B42-6199-A570-8C5B071D20A0}"/>
          </ac:inkMkLst>
        </pc:inkChg>
        <pc:inkChg chg="add del">
          <ac:chgData name="Griesbaum, Kevin M." userId="68b88cfc-8818-4632-86df-888bf29ff65d" providerId="ADAL" clId="{B77C16E1-023F-8840-B6D8-CB0521F97BAF}" dt="2024-11-19T13:08:57.525" v="22"/>
          <ac:inkMkLst>
            <pc:docMk/>
            <pc:sldMk cId="1269341620" sldId="2147374790"/>
            <ac:inkMk id="11" creationId="{BCB4462F-12D0-2C6A-A620-81D0B0EB52FF}"/>
          </ac:inkMkLst>
        </pc:inkChg>
        <pc:inkChg chg="add del">
          <ac:chgData name="Griesbaum, Kevin M." userId="68b88cfc-8818-4632-86df-888bf29ff65d" providerId="ADAL" clId="{B77C16E1-023F-8840-B6D8-CB0521F97BAF}" dt="2024-11-19T13:08:57.525" v="22"/>
          <ac:inkMkLst>
            <pc:docMk/>
            <pc:sldMk cId="1269341620" sldId="2147374790"/>
            <ac:inkMk id="12" creationId="{49252034-DD76-1F85-3837-A8DAD38F9A45}"/>
          </ac:inkMkLst>
        </pc:inkChg>
        <pc:inkChg chg="add del">
          <ac:chgData name="Griesbaum, Kevin M." userId="68b88cfc-8818-4632-86df-888bf29ff65d" providerId="ADAL" clId="{B77C16E1-023F-8840-B6D8-CB0521F97BAF}" dt="2024-11-19T13:08:57.525" v="22"/>
          <ac:inkMkLst>
            <pc:docMk/>
            <pc:sldMk cId="1269341620" sldId="2147374790"/>
            <ac:inkMk id="13" creationId="{65560CE6-7917-DD85-D811-7D7CD03D920F}"/>
          </ac:inkMkLst>
        </pc:inkChg>
        <pc:inkChg chg="add del">
          <ac:chgData name="Griesbaum, Kevin M." userId="68b88cfc-8818-4632-86df-888bf29ff65d" providerId="ADAL" clId="{B77C16E1-023F-8840-B6D8-CB0521F97BAF}" dt="2024-11-19T13:08:57.525" v="22"/>
          <ac:inkMkLst>
            <pc:docMk/>
            <pc:sldMk cId="1269341620" sldId="2147374790"/>
            <ac:inkMk id="14" creationId="{6670944A-F379-A0BC-4D92-D6779D66AF83}"/>
          </ac:inkMkLst>
        </pc:inkChg>
        <pc:inkChg chg="add del">
          <ac:chgData name="Griesbaum, Kevin M." userId="68b88cfc-8818-4632-86df-888bf29ff65d" providerId="ADAL" clId="{B77C16E1-023F-8840-B6D8-CB0521F97BAF}" dt="2024-11-19T13:08:57.525" v="22"/>
          <ac:inkMkLst>
            <pc:docMk/>
            <pc:sldMk cId="1269341620" sldId="2147374790"/>
            <ac:inkMk id="15" creationId="{3AC5B643-1C0E-05D1-4035-65475B2D6E2B}"/>
          </ac:inkMkLst>
        </pc:inkChg>
        <pc:inkChg chg="add del">
          <ac:chgData name="Griesbaum, Kevin M." userId="68b88cfc-8818-4632-86df-888bf29ff65d" providerId="ADAL" clId="{B77C16E1-023F-8840-B6D8-CB0521F97BAF}" dt="2024-11-19T13:08:57.525" v="22"/>
          <ac:inkMkLst>
            <pc:docMk/>
            <pc:sldMk cId="1269341620" sldId="2147374790"/>
            <ac:inkMk id="16" creationId="{06AC1575-F604-4B65-6CD6-73B773B0948F}"/>
          </ac:inkMkLst>
        </pc:inkChg>
        <pc:inkChg chg="add del">
          <ac:chgData name="Griesbaum, Kevin M." userId="68b88cfc-8818-4632-86df-888bf29ff65d" providerId="ADAL" clId="{B77C16E1-023F-8840-B6D8-CB0521F97BAF}" dt="2024-11-19T13:08:57.525" v="22"/>
          <ac:inkMkLst>
            <pc:docMk/>
            <pc:sldMk cId="1269341620" sldId="2147374790"/>
            <ac:inkMk id="17" creationId="{1647A66F-292B-21FD-8780-0E98C1D1D5C8}"/>
          </ac:inkMkLst>
        </pc:inkChg>
        <pc:inkChg chg="add del">
          <ac:chgData name="Griesbaum, Kevin M." userId="68b88cfc-8818-4632-86df-888bf29ff65d" providerId="ADAL" clId="{B77C16E1-023F-8840-B6D8-CB0521F97BAF}" dt="2024-11-19T13:08:57.525" v="22"/>
          <ac:inkMkLst>
            <pc:docMk/>
            <pc:sldMk cId="1269341620" sldId="2147374790"/>
            <ac:inkMk id="18" creationId="{007E9863-B3C5-4F8C-BDBF-788392DDE74C}"/>
          </ac:inkMkLst>
        </pc:inkChg>
        <pc:inkChg chg="add del">
          <ac:chgData name="Griesbaum, Kevin M." userId="68b88cfc-8818-4632-86df-888bf29ff65d" providerId="ADAL" clId="{B77C16E1-023F-8840-B6D8-CB0521F97BAF}" dt="2024-11-19T13:08:57.525" v="22"/>
          <ac:inkMkLst>
            <pc:docMk/>
            <pc:sldMk cId="1269341620" sldId="2147374790"/>
            <ac:inkMk id="19" creationId="{BD7937A0-BF82-C18A-440A-D56C94DC4BDE}"/>
          </ac:inkMkLst>
        </pc:inkChg>
        <pc:inkChg chg="add del">
          <ac:chgData name="Griesbaum, Kevin M." userId="68b88cfc-8818-4632-86df-888bf29ff65d" providerId="ADAL" clId="{B77C16E1-023F-8840-B6D8-CB0521F97BAF}" dt="2024-11-19T13:08:57.525" v="22"/>
          <ac:inkMkLst>
            <pc:docMk/>
            <pc:sldMk cId="1269341620" sldId="2147374790"/>
            <ac:inkMk id="20" creationId="{C179E4C5-260E-995A-8B43-848C901E1E6E}"/>
          </ac:inkMkLst>
        </pc:inkChg>
        <pc:inkChg chg="add del">
          <ac:chgData name="Griesbaum, Kevin M." userId="68b88cfc-8818-4632-86df-888bf29ff65d" providerId="ADAL" clId="{B77C16E1-023F-8840-B6D8-CB0521F97BAF}" dt="2024-11-19T13:08:57.525" v="22"/>
          <ac:inkMkLst>
            <pc:docMk/>
            <pc:sldMk cId="1269341620" sldId="2147374790"/>
            <ac:inkMk id="21" creationId="{4FB51226-DB15-A982-E83C-E5677B101497}"/>
          </ac:inkMkLst>
        </pc:inkChg>
        <pc:inkChg chg="add del">
          <ac:chgData name="Griesbaum, Kevin M." userId="68b88cfc-8818-4632-86df-888bf29ff65d" providerId="ADAL" clId="{B77C16E1-023F-8840-B6D8-CB0521F97BAF}" dt="2024-11-19T13:08:57.525" v="22"/>
          <ac:inkMkLst>
            <pc:docMk/>
            <pc:sldMk cId="1269341620" sldId="2147374790"/>
            <ac:inkMk id="22" creationId="{A26CA8A7-74E2-648B-3819-FD85DD865032}"/>
          </ac:inkMkLst>
        </pc:inkChg>
        <pc:inkChg chg="add del">
          <ac:chgData name="Griesbaum, Kevin M." userId="68b88cfc-8818-4632-86df-888bf29ff65d" providerId="ADAL" clId="{B77C16E1-023F-8840-B6D8-CB0521F97BAF}" dt="2024-11-19T13:08:57.525" v="22"/>
          <ac:inkMkLst>
            <pc:docMk/>
            <pc:sldMk cId="1269341620" sldId="2147374790"/>
            <ac:inkMk id="23" creationId="{5D8AE326-96B7-BEAC-67B6-BC63D0D2245D}"/>
          </ac:inkMkLst>
        </pc:inkChg>
        <pc:inkChg chg="add del">
          <ac:chgData name="Griesbaum, Kevin M." userId="68b88cfc-8818-4632-86df-888bf29ff65d" providerId="ADAL" clId="{B77C16E1-023F-8840-B6D8-CB0521F97BAF}" dt="2024-11-19T13:08:57.525" v="22"/>
          <ac:inkMkLst>
            <pc:docMk/>
            <pc:sldMk cId="1269341620" sldId="2147374790"/>
            <ac:inkMk id="24" creationId="{78A13897-5236-8B3F-3EC1-1B5CB3203865}"/>
          </ac:inkMkLst>
        </pc:inkChg>
        <pc:inkChg chg="add del reco">
          <ac:chgData name="Griesbaum, Kevin M." userId="68b88cfc-8818-4632-86df-888bf29ff65d" providerId="ADAL" clId="{B77C16E1-023F-8840-B6D8-CB0521F97BAF}" dt="2024-11-19T13:21:23.880" v="384"/>
          <ac:inkMkLst>
            <pc:docMk/>
            <pc:sldMk cId="1269341620" sldId="2147374790"/>
            <ac:inkMk id="25" creationId="{48464C6C-8188-00A2-DD7E-2B5062BAA2CA}"/>
          </ac:inkMkLst>
        </pc:inkChg>
        <pc:inkChg chg="add del">
          <ac:chgData name="Griesbaum, Kevin M." userId="68b88cfc-8818-4632-86df-888bf29ff65d" providerId="ADAL" clId="{B77C16E1-023F-8840-B6D8-CB0521F97BAF}" dt="2024-11-19T13:09:04.157" v="35"/>
          <ac:inkMkLst>
            <pc:docMk/>
            <pc:sldMk cId="1269341620" sldId="2147374790"/>
            <ac:inkMk id="26" creationId="{F9E632CF-DE74-47ED-7783-C7E51B74B4FA}"/>
          </ac:inkMkLst>
        </pc:inkChg>
        <pc:inkChg chg="add del">
          <ac:chgData name="Griesbaum, Kevin M." userId="68b88cfc-8818-4632-86df-888bf29ff65d" providerId="ADAL" clId="{B77C16E1-023F-8840-B6D8-CB0521F97BAF}" dt="2024-11-19T13:09:04.157" v="35"/>
          <ac:inkMkLst>
            <pc:docMk/>
            <pc:sldMk cId="1269341620" sldId="2147374790"/>
            <ac:inkMk id="27" creationId="{649D7F7A-EAE3-F653-A340-736F8D73DA0B}"/>
          </ac:inkMkLst>
        </pc:inkChg>
        <pc:inkChg chg="add del">
          <ac:chgData name="Griesbaum, Kevin M." userId="68b88cfc-8818-4632-86df-888bf29ff65d" providerId="ADAL" clId="{B77C16E1-023F-8840-B6D8-CB0521F97BAF}" dt="2024-11-19T13:09:04.157" v="35"/>
          <ac:inkMkLst>
            <pc:docMk/>
            <pc:sldMk cId="1269341620" sldId="2147374790"/>
            <ac:inkMk id="28" creationId="{469814BF-79D6-D50D-396D-691E62C0AB8B}"/>
          </ac:inkMkLst>
        </pc:inkChg>
        <pc:inkChg chg="add del">
          <ac:chgData name="Griesbaum, Kevin M." userId="68b88cfc-8818-4632-86df-888bf29ff65d" providerId="ADAL" clId="{B77C16E1-023F-8840-B6D8-CB0521F97BAF}" dt="2024-11-19T13:09:04.157" v="35"/>
          <ac:inkMkLst>
            <pc:docMk/>
            <pc:sldMk cId="1269341620" sldId="2147374790"/>
            <ac:inkMk id="29" creationId="{EC9C2E78-5E6A-9AC2-124F-F49B4082343A}"/>
          </ac:inkMkLst>
        </pc:inkChg>
        <pc:inkChg chg="add del">
          <ac:chgData name="Griesbaum, Kevin M." userId="68b88cfc-8818-4632-86df-888bf29ff65d" providerId="ADAL" clId="{B77C16E1-023F-8840-B6D8-CB0521F97BAF}" dt="2024-11-19T13:09:04.157" v="35"/>
          <ac:inkMkLst>
            <pc:docMk/>
            <pc:sldMk cId="1269341620" sldId="2147374790"/>
            <ac:inkMk id="30" creationId="{39FF8FDE-B85D-6CD2-F008-54779F990891}"/>
          </ac:inkMkLst>
        </pc:inkChg>
        <pc:inkChg chg="add del">
          <ac:chgData name="Griesbaum, Kevin M." userId="68b88cfc-8818-4632-86df-888bf29ff65d" providerId="ADAL" clId="{B77C16E1-023F-8840-B6D8-CB0521F97BAF}" dt="2024-11-19T13:09:04.157" v="35"/>
          <ac:inkMkLst>
            <pc:docMk/>
            <pc:sldMk cId="1269341620" sldId="2147374790"/>
            <ac:inkMk id="31" creationId="{BD39B39E-4F15-C0A9-1A59-9988882483BA}"/>
          </ac:inkMkLst>
        </pc:inkChg>
        <pc:inkChg chg="add del">
          <ac:chgData name="Griesbaum, Kevin M." userId="68b88cfc-8818-4632-86df-888bf29ff65d" providerId="ADAL" clId="{B77C16E1-023F-8840-B6D8-CB0521F97BAF}" dt="2024-11-19T13:09:04.157" v="35"/>
          <ac:inkMkLst>
            <pc:docMk/>
            <pc:sldMk cId="1269341620" sldId="2147374790"/>
            <ac:inkMk id="32" creationId="{F09FA62B-1E4B-2ABD-C12C-D946DCCEC7FE}"/>
          </ac:inkMkLst>
        </pc:inkChg>
        <pc:inkChg chg="add del">
          <ac:chgData name="Griesbaum, Kevin M." userId="68b88cfc-8818-4632-86df-888bf29ff65d" providerId="ADAL" clId="{B77C16E1-023F-8840-B6D8-CB0521F97BAF}" dt="2024-11-19T13:09:04.157" v="35"/>
          <ac:inkMkLst>
            <pc:docMk/>
            <pc:sldMk cId="1269341620" sldId="2147374790"/>
            <ac:inkMk id="33" creationId="{ED790A28-C006-297D-9970-CF6D411C3CEE}"/>
          </ac:inkMkLst>
        </pc:inkChg>
        <pc:inkChg chg="add del">
          <ac:chgData name="Griesbaum, Kevin M." userId="68b88cfc-8818-4632-86df-888bf29ff65d" providerId="ADAL" clId="{B77C16E1-023F-8840-B6D8-CB0521F97BAF}" dt="2024-11-19T13:09:04.157" v="35"/>
          <ac:inkMkLst>
            <pc:docMk/>
            <pc:sldMk cId="1269341620" sldId="2147374790"/>
            <ac:inkMk id="34" creationId="{E5D367E8-5BF6-9E87-0F69-ABAF7CB925A6}"/>
          </ac:inkMkLst>
        </pc:inkChg>
        <pc:inkChg chg="add del">
          <ac:chgData name="Griesbaum, Kevin M." userId="68b88cfc-8818-4632-86df-888bf29ff65d" providerId="ADAL" clId="{B77C16E1-023F-8840-B6D8-CB0521F97BAF}" dt="2024-11-19T13:09:04.157" v="35"/>
          <ac:inkMkLst>
            <pc:docMk/>
            <pc:sldMk cId="1269341620" sldId="2147374790"/>
            <ac:inkMk id="35" creationId="{A70061BB-FAD2-CDEF-9066-5BFEC9397234}"/>
          </ac:inkMkLst>
        </pc:inkChg>
        <pc:inkChg chg="add del">
          <ac:chgData name="Griesbaum, Kevin M." userId="68b88cfc-8818-4632-86df-888bf29ff65d" providerId="ADAL" clId="{B77C16E1-023F-8840-B6D8-CB0521F97BAF}" dt="2024-11-19T13:21:23.883" v="386"/>
          <ac:inkMkLst>
            <pc:docMk/>
            <pc:sldMk cId="1269341620" sldId="2147374790"/>
            <ac:inkMk id="36" creationId="{F039DD8D-377E-148C-76C4-E9B66F9BD488}"/>
          </ac:inkMkLst>
        </pc:inkChg>
        <pc:inkChg chg="add del">
          <ac:chgData name="Griesbaum, Kevin M." userId="68b88cfc-8818-4632-86df-888bf29ff65d" providerId="ADAL" clId="{B77C16E1-023F-8840-B6D8-CB0521F97BAF}" dt="2024-11-19T13:09:04.157" v="35"/>
          <ac:inkMkLst>
            <pc:docMk/>
            <pc:sldMk cId="1269341620" sldId="2147374790"/>
            <ac:inkMk id="37" creationId="{BDC52617-8F88-5B08-847E-76F4B76F28FC}"/>
          </ac:inkMkLst>
        </pc:inkChg>
        <pc:inkChg chg="add del reco">
          <ac:chgData name="Griesbaum, Kevin M." userId="68b88cfc-8818-4632-86df-888bf29ff65d" providerId="ADAL" clId="{B77C16E1-023F-8840-B6D8-CB0521F97BAF}" dt="2024-11-19T13:21:23.881" v="385"/>
          <ac:inkMkLst>
            <pc:docMk/>
            <pc:sldMk cId="1269341620" sldId="2147374790"/>
            <ac:inkMk id="38" creationId="{2637F251-4DB0-C7C1-B1DB-33A65C011F19}"/>
          </ac:inkMkLst>
        </pc:inkChg>
        <pc:inkChg chg="add del reco">
          <ac:chgData name="Griesbaum, Kevin M." userId="68b88cfc-8818-4632-86df-888bf29ff65d" providerId="ADAL" clId="{B77C16E1-023F-8840-B6D8-CB0521F97BAF}" dt="2024-11-19T13:21:23.884" v="387"/>
          <ac:inkMkLst>
            <pc:docMk/>
            <pc:sldMk cId="1269341620" sldId="2147374790"/>
            <ac:inkMk id="39" creationId="{9A34BE0D-7E1D-AAD1-F460-99039A8F70B4}"/>
          </ac:inkMkLst>
        </pc:inkChg>
      </pc:sldChg>
    </pc:docChg>
  </pc:docChgLst>
  <pc:docChgLst>
    <pc:chgData name="Shyam Konga (Trianz)" userId="8895a28e-7ad0-4b23-a557-4e931e70da27" providerId="ADAL" clId="{4FA85125-17DB-453E-9AA4-AA0FB305BC08}"/>
    <pc:docChg chg="undo custSel addSld delSld modSld">
      <pc:chgData name="Shyam Konga (Trianz)" userId="8895a28e-7ad0-4b23-a557-4e931e70da27" providerId="ADAL" clId="{4FA85125-17DB-453E-9AA4-AA0FB305BC08}" dt="2024-09-05T16:49:18.975" v="3" actId="2890"/>
      <pc:docMkLst>
        <pc:docMk/>
      </pc:docMkLst>
      <pc:sldChg chg="del">
        <pc:chgData name="Shyam Konga (Trianz)" userId="8895a28e-7ad0-4b23-a557-4e931e70da27" providerId="ADAL" clId="{4FA85125-17DB-453E-9AA4-AA0FB305BC08}" dt="2024-09-05T07:57:43.230" v="0" actId="47"/>
        <pc:sldMkLst>
          <pc:docMk/>
          <pc:sldMk cId="2890605784" sldId="11656"/>
        </pc:sldMkLst>
      </pc:sldChg>
      <pc:sldChg chg="addSp delSp modSp mod modClrScheme chgLayout">
        <pc:chgData name="Shyam Konga (Trianz)" userId="8895a28e-7ad0-4b23-a557-4e931e70da27" providerId="ADAL" clId="{4FA85125-17DB-453E-9AA4-AA0FB305BC08}" dt="2024-09-05T07:57:53.868" v="2" actId="700"/>
        <pc:sldMkLst>
          <pc:docMk/>
          <pc:sldMk cId="668097644" sldId="2147374780"/>
        </pc:sldMkLst>
      </pc:sldChg>
      <pc:sldChg chg="add">
        <pc:chgData name="Shyam Konga (Trianz)" userId="8895a28e-7ad0-4b23-a557-4e931e70da27" providerId="ADAL" clId="{4FA85125-17DB-453E-9AA4-AA0FB305BC08}" dt="2024-09-05T16:49:18.975" v="3" actId="2890"/>
        <pc:sldMkLst>
          <pc:docMk/>
          <pc:sldMk cId="3520701849" sldId="2147374781"/>
        </pc:sldMkLst>
      </pc:sldChg>
      <pc:sldChg chg="del">
        <pc:chgData name="Shyam Konga (Trianz)" userId="8895a28e-7ad0-4b23-a557-4e931e70da27" providerId="ADAL" clId="{4FA85125-17DB-453E-9AA4-AA0FB305BC08}" dt="2024-09-05T07:57:43.230" v="0" actId="47"/>
        <pc:sldMkLst>
          <pc:docMk/>
          <pc:sldMk cId="2450042838" sldId="2147374783"/>
        </pc:sldMkLst>
      </pc:sldChg>
      <pc:sldChg chg="del">
        <pc:chgData name="Shyam Konga (Trianz)" userId="8895a28e-7ad0-4b23-a557-4e931e70da27" providerId="ADAL" clId="{4FA85125-17DB-453E-9AA4-AA0FB305BC08}" dt="2024-09-05T07:57:43.230" v="0" actId="47"/>
        <pc:sldMkLst>
          <pc:docMk/>
          <pc:sldMk cId="3542080251" sldId="2147374789"/>
        </pc:sldMkLst>
      </pc:sldChg>
      <pc:sldChg chg="del">
        <pc:chgData name="Shyam Konga (Trianz)" userId="8895a28e-7ad0-4b23-a557-4e931e70da27" providerId="ADAL" clId="{4FA85125-17DB-453E-9AA4-AA0FB305BC08}" dt="2024-09-05T07:57:43.230" v="0" actId="47"/>
        <pc:sldMkLst>
          <pc:docMk/>
          <pc:sldMk cId="2424311827" sldId="2147374790"/>
        </pc:sldMkLst>
      </pc:sldChg>
    </pc:docChg>
  </pc:docChgLst>
  <pc:docChgLst>
    <pc:chgData name="Shyam Konga (Trianz)" userId="8895a28e-7ad0-4b23-a557-4e931e70da27" providerId="ADAL" clId="{3A428BE9-15C2-4DB8-8B98-D09C08880A52}"/>
    <pc:docChg chg="modSld">
      <pc:chgData name="Shyam Konga (Trianz)" userId="8895a28e-7ad0-4b23-a557-4e931e70da27" providerId="ADAL" clId="{3A428BE9-15C2-4DB8-8B98-D09C08880A52}" dt="2024-10-24T16:42:55.021" v="5" actId="12"/>
      <pc:docMkLst>
        <pc:docMk/>
      </pc:docMkLst>
      <pc:sldChg chg="modSp mod">
        <pc:chgData name="Shyam Konga (Trianz)" userId="8895a28e-7ad0-4b23-a557-4e931e70da27" providerId="ADAL" clId="{3A428BE9-15C2-4DB8-8B98-D09C08880A52}" dt="2024-10-24T16:39:17.406" v="0" actId="21"/>
        <pc:sldMkLst>
          <pc:docMk/>
          <pc:sldMk cId="3091266252" sldId="2147472962"/>
        </pc:sldMkLst>
      </pc:sldChg>
      <pc:sldChg chg="modSp mod">
        <pc:chgData name="Shyam Konga (Trianz)" userId="8895a28e-7ad0-4b23-a557-4e931e70da27" providerId="ADAL" clId="{3A428BE9-15C2-4DB8-8B98-D09C08880A52}" dt="2024-10-24T16:42:44.344" v="4" actId="12"/>
        <pc:sldMkLst>
          <pc:docMk/>
          <pc:sldMk cId="2011421382" sldId="2147472963"/>
        </pc:sldMkLst>
      </pc:sldChg>
      <pc:sldChg chg="modSp mod">
        <pc:chgData name="Shyam Konga (Trianz)" userId="8895a28e-7ad0-4b23-a557-4e931e70da27" providerId="ADAL" clId="{3A428BE9-15C2-4DB8-8B98-D09C08880A52}" dt="2024-10-24T16:42:55.021" v="5" actId="12"/>
        <pc:sldMkLst>
          <pc:docMk/>
          <pc:sldMk cId="3004881506" sldId="2147472964"/>
        </pc:sldMkLst>
      </pc:sldChg>
    </pc:docChg>
  </pc:docChgLst>
  <pc:docChgLst>
    <pc:chgData name="Shyam Konga (Trianz)" userId="8895a28e-7ad0-4b23-a557-4e931e70da27" providerId="ADAL" clId="{BB717528-EA1B-4183-8554-849B54B71F83}"/>
    <pc:docChg chg="addSld delSld modSld sldOrd">
      <pc:chgData name="Shyam Konga (Trianz)" userId="8895a28e-7ad0-4b23-a557-4e931e70da27" providerId="ADAL" clId="{BB717528-EA1B-4183-8554-849B54B71F83}" dt="2024-06-27T09:17:35.128" v="10"/>
      <pc:docMkLst>
        <pc:docMk/>
      </pc:docMkLst>
      <pc:sldChg chg="add del">
        <pc:chgData name="Shyam Konga (Trianz)" userId="8895a28e-7ad0-4b23-a557-4e931e70da27" providerId="ADAL" clId="{BB717528-EA1B-4183-8554-849B54B71F83}" dt="2024-06-27T09:17:23.825" v="6"/>
        <pc:sldMkLst>
          <pc:docMk/>
          <pc:sldMk cId="2890605784" sldId="11656"/>
        </pc:sldMkLst>
      </pc:sldChg>
      <pc:sldChg chg="addSp modSp">
        <pc:chgData name="Shyam Konga (Trianz)" userId="8895a28e-7ad0-4b23-a557-4e931e70da27" providerId="ADAL" clId="{BB717528-EA1B-4183-8554-849B54B71F83}" dt="2024-06-21T17:14:56.232" v="4"/>
        <pc:sldMkLst>
          <pc:docMk/>
          <pc:sldMk cId="3770005073" sldId="2147374766"/>
        </pc:sldMkLst>
      </pc:sldChg>
      <pc:sldChg chg="add del">
        <pc:chgData name="Shyam Konga (Trianz)" userId="8895a28e-7ad0-4b23-a557-4e931e70da27" providerId="ADAL" clId="{BB717528-EA1B-4183-8554-849B54B71F83}" dt="2024-06-27T09:17:23.825" v="6"/>
        <pc:sldMkLst>
          <pc:docMk/>
          <pc:sldMk cId="2450042838" sldId="2147374783"/>
        </pc:sldMkLst>
      </pc:sldChg>
      <pc:sldChg chg="del">
        <pc:chgData name="Shyam Konga (Trianz)" userId="8895a28e-7ad0-4b23-a557-4e931e70da27" providerId="ADAL" clId="{BB717528-EA1B-4183-8554-849B54B71F83}" dt="2024-06-19T09:56:01.760" v="0" actId="47"/>
        <pc:sldMkLst>
          <pc:docMk/>
          <pc:sldMk cId="3405120231" sldId="2147374788"/>
        </pc:sldMkLst>
      </pc:sldChg>
      <pc:sldChg chg="add del ord">
        <pc:chgData name="Shyam Konga (Trianz)" userId="8895a28e-7ad0-4b23-a557-4e931e70da27" providerId="ADAL" clId="{BB717528-EA1B-4183-8554-849B54B71F83}" dt="2024-06-27T09:17:35.128" v="10"/>
        <pc:sldMkLst>
          <pc:docMk/>
          <pc:sldMk cId="3542080251" sldId="2147374789"/>
        </pc:sldMkLst>
      </pc:sldChg>
      <pc:sldChg chg="add">
        <pc:chgData name="Shyam Konga (Trianz)" userId="8895a28e-7ad0-4b23-a557-4e931e70da27" providerId="ADAL" clId="{BB717528-EA1B-4183-8554-849B54B71F83}" dt="2024-06-27T09:17:23.825" v="6"/>
        <pc:sldMkLst>
          <pc:docMk/>
          <pc:sldMk cId="2424311827" sldId="2147374790"/>
        </pc:sldMkLst>
      </pc:sldChg>
    </pc:docChg>
  </pc:docChgLst>
  <pc:docChgLst>
    <pc:chgData name="Shyam Konga (Trianz)" userId="8895a28e-7ad0-4b23-a557-4e931e70da27" providerId="ADAL" clId="{B77DFEE2-9FA9-4A67-B689-79AB30346D77}"/>
    <pc:docChg chg="undo custSel addSld delSld modSld">
      <pc:chgData name="Shyam Konga (Trianz)" userId="8895a28e-7ad0-4b23-a557-4e931e70da27" providerId="ADAL" clId="{B77DFEE2-9FA9-4A67-B689-79AB30346D77}" dt="2024-10-25T16:44:41.421" v="312" actId="1076"/>
      <pc:docMkLst>
        <pc:docMk/>
      </pc:docMkLst>
      <pc:sldChg chg="addSp delSp modSp mod">
        <pc:chgData name="Shyam Konga (Trianz)" userId="8895a28e-7ad0-4b23-a557-4e931e70da27" providerId="ADAL" clId="{B77DFEE2-9FA9-4A67-B689-79AB30346D77}" dt="2024-10-25T16:43:37.210" v="302" actId="14100"/>
        <pc:sldMkLst>
          <pc:docMk/>
          <pc:sldMk cId="2611124194" sldId="11277"/>
        </pc:sldMkLst>
        <pc:spChg chg="mod">
          <ac:chgData name="Shyam Konga (Trianz)" userId="8895a28e-7ad0-4b23-a557-4e931e70da27" providerId="ADAL" clId="{B77DFEE2-9FA9-4A67-B689-79AB30346D77}" dt="2024-10-25T16:26:32.069" v="44" actId="14100"/>
          <ac:spMkLst>
            <pc:docMk/>
            <pc:sldMk cId="2611124194" sldId="11277"/>
            <ac:spMk id="2" creationId="{5F7E55BE-1F24-BF56-FE77-98592E0A9853}"/>
          </ac:spMkLst>
        </pc:spChg>
        <pc:spChg chg="add mod topLvl">
          <ac:chgData name="Shyam Konga (Trianz)" userId="8895a28e-7ad0-4b23-a557-4e931e70da27" providerId="ADAL" clId="{B77DFEE2-9FA9-4A67-B689-79AB30346D77}" dt="2024-10-25T16:37:42.278" v="206" actId="11530"/>
          <ac:spMkLst>
            <pc:docMk/>
            <pc:sldMk cId="2611124194" sldId="11277"/>
            <ac:spMk id="9" creationId="{36DD118B-88E2-1475-C679-83B294AC5211}"/>
          </ac:spMkLst>
        </pc:spChg>
        <pc:spChg chg="add mod topLvl">
          <ac:chgData name="Shyam Konga (Trianz)" userId="8895a28e-7ad0-4b23-a557-4e931e70da27" providerId="ADAL" clId="{B77DFEE2-9FA9-4A67-B689-79AB30346D77}" dt="2024-10-25T16:37:45.857" v="209" actId="14100"/>
          <ac:spMkLst>
            <pc:docMk/>
            <pc:sldMk cId="2611124194" sldId="11277"/>
            <ac:spMk id="11" creationId="{18DAB3A6-707F-2783-E2D0-102326CB9B63}"/>
          </ac:spMkLst>
        </pc:spChg>
        <pc:spChg chg="add mod topLvl">
          <ac:chgData name="Shyam Konga (Trianz)" userId="8895a28e-7ad0-4b23-a557-4e931e70da27" providerId="ADAL" clId="{B77DFEE2-9FA9-4A67-B689-79AB30346D77}" dt="2024-10-25T16:37:47.977" v="210" actId="14100"/>
          <ac:spMkLst>
            <pc:docMk/>
            <pc:sldMk cId="2611124194" sldId="11277"/>
            <ac:spMk id="14" creationId="{3ADBAE8E-1C99-F359-FAC3-A46FA565329F}"/>
          </ac:spMkLst>
        </pc:spChg>
        <pc:spChg chg="add mod topLvl">
          <ac:chgData name="Shyam Konga (Trianz)" userId="8895a28e-7ad0-4b23-a557-4e931e70da27" providerId="ADAL" clId="{B77DFEE2-9FA9-4A67-B689-79AB30346D77}" dt="2024-10-25T16:38:10.148" v="218" actId="14100"/>
          <ac:spMkLst>
            <pc:docMk/>
            <pc:sldMk cId="2611124194" sldId="11277"/>
            <ac:spMk id="15" creationId="{D2617166-4D9A-8FB6-1930-2AE94D3FC2DA}"/>
          </ac:spMkLst>
        </pc:spChg>
        <pc:spChg chg="add mod topLvl">
          <ac:chgData name="Shyam Konga (Trianz)" userId="8895a28e-7ad0-4b23-a557-4e931e70da27" providerId="ADAL" clId="{B77DFEE2-9FA9-4A67-B689-79AB30346D77}" dt="2024-10-25T16:38:07.401" v="217" actId="14100"/>
          <ac:spMkLst>
            <pc:docMk/>
            <pc:sldMk cId="2611124194" sldId="11277"/>
            <ac:spMk id="16" creationId="{19C436D3-3C74-8BCE-4329-B073E0A957A9}"/>
          </ac:spMkLst>
        </pc:spChg>
        <pc:spChg chg="add mod topLvl">
          <ac:chgData name="Shyam Konga (Trianz)" userId="8895a28e-7ad0-4b23-a557-4e931e70da27" providerId="ADAL" clId="{B77DFEE2-9FA9-4A67-B689-79AB30346D77}" dt="2024-10-25T16:37:26.426" v="202" actId="14100"/>
          <ac:spMkLst>
            <pc:docMk/>
            <pc:sldMk cId="2611124194" sldId="11277"/>
            <ac:spMk id="17" creationId="{039EDA13-4927-05D7-D879-A0D4B19D119F}"/>
          </ac:spMkLst>
        </pc:spChg>
        <pc:spChg chg="add mod topLvl">
          <ac:chgData name="Shyam Konga (Trianz)" userId="8895a28e-7ad0-4b23-a557-4e931e70da27" providerId="ADAL" clId="{B77DFEE2-9FA9-4A67-B689-79AB30346D77}" dt="2024-10-25T16:39:40.746" v="233" actId="14100"/>
          <ac:spMkLst>
            <pc:docMk/>
            <pc:sldMk cId="2611124194" sldId="11277"/>
            <ac:spMk id="18" creationId="{B30B0265-84C4-FA0D-0E15-0E5A7AF18A91}"/>
          </ac:spMkLst>
        </pc:spChg>
        <pc:spChg chg="add mod topLvl">
          <ac:chgData name="Shyam Konga (Trianz)" userId="8895a28e-7ad0-4b23-a557-4e931e70da27" providerId="ADAL" clId="{B77DFEE2-9FA9-4A67-B689-79AB30346D77}" dt="2024-10-25T16:37:14.686" v="200" actId="1076"/>
          <ac:spMkLst>
            <pc:docMk/>
            <pc:sldMk cId="2611124194" sldId="11277"/>
            <ac:spMk id="19" creationId="{699D407D-305B-B316-43A9-57C0AE4C42CB}"/>
          </ac:spMkLst>
        </pc:spChg>
        <pc:spChg chg="add mod topLvl">
          <ac:chgData name="Shyam Konga (Trianz)" userId="8895a28e-7ad0-4b23-a557-4e931e70da27" providerId="ADAL" clId="{B77DFEE2-9FA9-4A67-B689-79AB30346D77}" dt="2024-10-25T16:37:14.686" v="200" actId="1076"/>
          <ac:spMkLst>
            <pc:docMk/>
            <pc:sldMk cId="2611124194" sldId="11277"/>
            <ac:spMk id="20" creationId="{5A87E19C-A0E2-FFCC-EC2A-D4024D5DAB2C}"/>
          </ac:spMkLst>
        </pc:spChg>
        <pc:spChg chg="add mod topLvl">
          <ac:chgData name="Shyam Konga (Trianz)" userId="8895a28e-7ad0-4b23-a557-4e931e70da27" providerId="ADAL" clId="{B77DFEE2-9FA9-4A67-B689-79AB30346D77}" dt="2024-10-25T16:37:14.686" v="200" actId="1076"/>
          <ac:spMkLst>
            <pc:docMk/>
            <pc:sldMk cId="2611124194" sldId="11277"/>
            <ac:spMk id="25" creationId="{87C7E160-B049-4909-5827-8D61C4A21396}"/>
          </ac:spMkLst>
        </pc:spChg>
        <pc:spChg chg="add mod topLvl">
          <ac:chgData name="Shyam Konga (Trianz)" userId="8895a28e-7ad0-4b23-a557-4e931e70da27" providerId="ADAL" clId="{B77DFEE2-9FA9-4A67-B689-79AB30346D77}" dt="2024-10-25T16:37:14.686" v="200" actId="1076"/>
          <ac:spMkLst>
            <pc:docMk/>
            <pc:sldMk cId="2611124194" sldId="11277"/>
            <ac:spMk id="26" creationId="{17ABD018-59D4-5EA8-00AF-6C82662C165F}"/>
          </ac:spMkLst>
        </pc:spChg>
        <pc:spChg chg="add mod topLvl">
          <ac:chgData name="Shyam Konga (Trianz)" userId="8895a28e-7ad0-4b23-a557-4e931e70da27" providerId="ADAL" clId="{B77DFEE2-9FA9-4A67-B689-79AB30346D77}" dt="2024-10-25T16:37:14.686" v="200" actId="1076"/>
          <ac:spMkLst>
            <pc:docMk/>
            <pc:sldMk cId="2611124194" sldId="11277"/>
            <ac:spMk id="27" creationId="{41DE6F70-0EB1-5368-EDD8-6D4C8FF5332B}"/>
          </ac:spMkLst>
        </pc:spChg>
        <pc:spChg chg="add mod topLvl">
          <ac:chgData name="Shyam Konga (Trianz)" userId="8895a28e-7ad0-4b23-a557-4e931e70da27" providerId="ADAL" clId="{B77DFEE2-9FA9-4A67-B689-79AB30346D77}" dt="2024-10-25T16:37:14.686" v="200" actId="1076"/>
          <ac:spMkLst>
            <pc:docMk/>
            <pc:sldMk cId="2611124194" sldId="11277"/>
            <ac:spMk id="28" creationId="{76FE30AF-A5E3-8163-91D9-D6BE8C373533}"/>
          </ac:spMkLst>
        </pc:spChg>
        <pc:spChg chg="add mod topLvl">
          <ac:chgData name="Shyam Konga (Trianz)" userId="8895a28e-7ad0-4b23-a557-4e931e70da27" providerId="ADAL" clId="{B77DFEE2-9FA9-4A67-B689-79AB30346D77}" dt="2024-10-25T16:37:14.686" v="200" actId="1076"/>
          <ac:spMkLst>
            <pc:docMk/>
            <pc:sldMk cId="2611124194" sldId="11277"/>
            <ac:spMk id="29" creationId="{4323F12D-5F57-172E-256E-F6B591450D05}"/>
          </ac:spMkLst>
        </pc:spChg>
        <pc:spChg chg="add mod topLvl">
          <ac:chgData name="Shyam Konga (Trianz)" userId="8895a28e-7ad0-4b23-a557-4e931e70da27" providerId="ADAL" clId="{B77DFEE2-9FA9-4A67-B689-79AB30346D77}" dt="2024-10-25T16:37:14.686" v="200" actId="1076"/>
          <ac:spMkLst>
            <pc:docMk/>
            <pc:sldMk cId="2611124194" sldId="11277"/>
            <ac:spMk id="30" creationId="{132890D1-A653-9E5C-10CC-3DB8FBAE4E7E}"/>
          </ac:spMkLst>
        </pc:spChg>
        <pc:spChg chg="add mod topLvl">
          <ac:chgData name="Shyam Konga (Trianz)" userId="8895a28e-7ad0-4b23-a557-4e931e70da27" providerId="ADAL" clId="{B77DFEE2-9FA9-4A67-B689-79AB30346D77}" dt="2024-10-25T16:37:14.686" v="200" actId="1076"/>
          <ac:spMkLst>
            <pc:docMk/>
            <pc:sldMk cId="2611124194" sldId="11277"/>
            <ac:spMk id="31" creationId="{726D9AFD-DFD8-77CF-C3D8-21893B5CBD9B}"/>
          </ac:spMkLst>
        </pc:spChg>
        <pc:spChg chg="add mod topLvl">
          <ac:chgData name="Shyam Konga (Trianz)" userId="8895a28e-7ad0-4b23-a557-4e931e70da27" providerId="ADAL" clId="{B77DFEE2-9FA9-4A67-B689-79AB30346D77}" dt="2024-10-25T16:37:14.686" v="200" actId="1076"/>
          <ac:spMkLst>
            <pc:docMk/>
            <pc:sldMk cId="2611124194" sldId="11277"/>
            <ac:spMk id="32" creationId="{7C600E9E-71A4-2415-009A-25882259C2F5}"/>
          </ac:spMkLst>
        </pc:spChg>
        <pc:spChg chg="add mod topLvl">
          <ac:chgData name="Shyam Konga (Trianz)" userId="8895a28e-7ad0-4b23-a557-4e931e70da27" providerId="ADAL" clId="{B77DFEE2-9FA9-4A67-B689-79AB30346D77}" dt="2024-10-25T16:37:14.686" v="200" actId="1076"/>
          <ac:spMkLst>
            <pc:docMk/>
            <pc:sldMk cId="2611124194" sldId="11277"/>
            <ac:spMk id="33" creationId="{18E16971-A905-B4EE-AD2F-010AED13CD11}"/>
          </ac:spMkLst>
        </pc:spChg>
        <pc:spChg chg="add mod topLvl">
          <ac:chgData name="Shyam Konga (Trianz)" userId="8895a28e-7ad0-4b23-a557-4e931e70da27" providerId="ADAL" clId="{B77DFEE2-9FA9-4A67-B689-79AB30346D77}" dt="2024-10-25T16:37:14.686" v="200" actId="1076"/>
          <ac:spMkLst>
            <pc:docMk/>
            <pc:sldMk cId="2611124194" sldId="11277"/>
            <ac:spMk id="34" creationId="{4C2392B6-8EDA-94B1-C617-14B4E215203E}"/>
          </ac:spMkLst>
        </pc:spChg>
        <pc:spChg chg="add mod topLvl">
          <ac:chgData name="Shyam Konga (Trianz)" userId="8895a28e-7ad0-4b23-a557-4e931e70da27" providerId="ADAL" clId="{B77DFEE2-9FA9-4A67-B689-79AB30346D77}" dt="2024-10-25T16:37:14.686" v="200" actId="1076"/>
          <ac:spMkLst>
            <pc:docMk/>
            <pc:sldMk cId="2611124194" sldId="11277"/>
            <ac:spMk id="35" creationId="{7186D759-AD9A-A768-909E-80406256037A}"/>
          </ac:spMkLst>
        </pc:spChg>
        <pc:spChg chg="add mod topLvl">
          <ac:chgData name="Shyam Konga (Trianz)" userId="8895a28e-7ad0-4b23-a557-4e931e70da27" providerId="ADAL" clId="{B77DFEE2-9FA9-4A67-B689-79AB30346D77}" dt="2024-10-25T16:37:14.686" v="200" actId="1076"/>
          <ac:spMkLst>
            <pc:docMk/>
            <pc:sldMk cId="2611124194" sldId="11277"/>
            <ac:spMk id="36" creationId="{F5FB819C-F5C0-8FDD-FC12-8E0C6C3D0326}"/>
          </ac:spMkLst>
        </pc:spChg>
        <pc:spChg chg="add mod topLvl">
          <ac:chgData name="Shyam Konga (Trianz)" userId="8895a28e-7ad0-4b23-a557-4e931e70da27" providerId="ADAL" clId="{B77DFEE2-9FA9-4A67-B689-79AB30346D77}" dt="2024-10-25T16:43:33.957" v="301" actId="14100"/>
          <ac:spMkLst>
            <pc:docMk/>
            <pc:sldMk cId="2611124194" sldId="11277"/>
            <ac:spMk id="41" creationId="{EE68D727-A4C5-794D-3935-ED38CDFB1077}"/>
          </ac:spMkLst>
        </pc:spChg>
        <pc:spChg chg="add mod topLvl">
          <ac:chgData name="Shyam Konga (Trianz)" userId="8895a28e-7ad0-4b23-a557-4e931e70da27" providerId="ADAL" clId="{B77DFEE2-9FA9-4A67-B689-79AB30346D77}" dt="2024-10-25T16:37:14.686" v="200" actId="1076"/>
          <ac:spMkLst>
            <pc:docMk/>
            <pc:sldMk cId="2611124194" sldId="11277"/>
            <ac:spMk id="43" creationId="{F3BBFE14-A55C-F802-B5A8-0820EC23F32C}"/>
          </ac:spMkLst>
        </pc:spChg>
        <pc:spChg chg="add mod topLvl">
          <ac:chgData name="Shyam Konga (Trianz)" userId="8895a28e-7ad0-4b23-a557-4e931e70da27" providerId="ADAL" clId="{B77DFEE2-9FA9-4A67-B689-79AB30346D77}" dt="2024-10-25T16:43:37.210" v="302" actId="14100"/>
          <ac:spMkLst>
            <pc:docMk/>
            <pc:sldMk cId="2611124194" sldId="11277"/>
            <ac:spMk id="44" creationId="{350E8453-9EF9-4479-9CA9-2DE018FC09D4}"/>
          </ac:spMkLst>
        </pc:spChg>
        <pc:spChg chg="add mod topLvl">
          <ac:chgData name="Shyam Konga (Trianz)" userId="8895a28e-7ad0-4b23-a557-4e931e70da27" providerId="ADAL" clId="{B77DFEE2-9FA9-4A67-B689-79AB30346D77}" dt="2024-10-25T16:42:08.087" v="270" actId="1076"/>
          <ac:spMkLst>
            <pc:docMk/>
            <pc:sldMk cId="2611124194" sldId="11277"/>
            <ac:spMk id="45" creationId="{DEEA75EB-0734-0CD9-A9C8-DE9D09B2541F}"/>
          </ac:spMkLst>
        </pc:spChg>
        <pc:spChg chg="add mod">
          <ac:chgData name="Shyam Konga (Trianz)" userId="8895a28e-7ad0-4b23-a557-4e931e70da27" providerId="ADAL" clId="{B77DFEE2-9FA9-4A67-B689-79AB30346D77}" dt="2024-10-25T16:39:49.675" v="236" actId="1076"/>
          <ac:spMkLst>
            <pc:docMk/>
            <pc:sldMk cId="2611124194" sldId="11277"/>
            <ac:spMk id="153" creationId="{E7FCDF8B-E074-BCA7-1D7F-1B4B3D0ADAC9}"/>
          </ac:spMkLst>
        </pc:spChg>
        <pc:spChg chg="add mod">
          <ac:chgData name="Shyam Konga (Trianz)" userId="8895a28e-7ad0-4b23-a557-4e931e70da27" providerId="ADAL" clId="{B77DFEE2-9FA9-4A67-B689-79AB30346D77}" dt="2024-10-25T16:40:56.342" v="249" actId="1076"/>
          <ac:spMkLst>
            <pc:docMk/>
            <pc:sldMk cId="2611124194" sldId="11277"/>
            <ac:spMk id="155" creationId="{225AF97F-11BE-E2FA-5995-824D251D03BD}"/>
          </ac:spMkLst>
        </pc:spChg>
        <pc:picChg chg="add mod">
          <ac:chgData name="Shyam Konga (Trianz)" userId="8895a28e-7ad0-4b23-a557-4e931e70da27" providerId="ADAL" clId="{B77DFEE2-9FA9-4A67-B689-79AB30346D77}" dt="2024-10-25T16:27:30.864" v="58" actId="1076"/>
          <ac:picMkLst>
            <pc:docMk/>
            <pc:sldMk cId="2611124194" sldId="11277"/>
            <ac:picMk id="8" creationId="{D46BBE7B-AB78-0E14-1D94-8BF6D1A1A2FE}"/>
          </ac:picMkLst>
        </pc:picChg>
        <pc:picChg chg="add mod">
          <ac:chgData name="Shyam Konga (Trianz)" userId="8895a28e-7ad0-4b23-a557-4e931e70da27" providerId="ADAL" clId="{B77DFEE2-9FA9-4A67-B689-79AB30346D77}" dt="2024-10-25T16:39:49.675" v="236" actId="1076"/>
          <ac:picMkLst>
            <pc:docMk/>
            <pc:sldMk cId="2611124194" sldId="11277"/>
            <ac:picMk id="154" creationId="{35693843-221B-CFC3-AD12-27ABC68CFA83}"/>
          </ac:picMkLst>
        </pc:picChg>
        <pc:picChg chg="add mod">
          <ac:chgData name="Shyam Konga (Trianz)" userId="8895a28e-7ad0-4b23-a557-4e931e70da27" providerId="ADAL" clId="{B77DFEE2-9FA9-4A67-B689-79AB30346D77}" dt="2024-10-25T16:40:56.342" v="249" actId="1076"/>
          <ac:picMkLst>
            <pc:docMk/>
            <pc:sldMk cId="2611124194" sldId="11277"/>
            <ac:picMk id="157" creationId="{E9C27445-AB44-9CA8-9CE5-E3D1D9DADBF3}"/>
          </ac:picMkLst>
        </pc:picChg>
        <pc:picChg chg="add mod">
          <ac:chgData name="Shyam Konga (Trianz)" userId="8895a28e-7ad0-4b23-a557-4e931e70da27" providerId="ADAL" clId="{B77DFEE2-9FA9-4A67-B689-79AB30346D77}" dt="2024-10-25T16:42:44.484" v="291" actId="1076"/>
          <ac:picMkLst>
            <pc:docMk/>
            <pc:sldMk cId="2611124194" sldId="11277"/>
            <ac:picMk id="158" creationId="{7436AF48-2CB6-B595-C23F-731E7D17788D}"/>
          </ac:picMkLst>
        </pc:picChg>
        <pc:picChg chg="add mod">
          <ac:chgData name="Shyam Konga (Trianz)" userId="8895a28e-7ad0-4b23-a557-4e931e70da27" providerId="ADAL" clId="{B77DFEE2-9FA9-4A67-B689-79AB30346D77}" dt="2024-10-25T16:43:25.531" v="300" actId="14100"/>
          <ac:picMkLst>
            <pc:docMk/>
            <pc:sldMk cId="2611124194" sldId="11277"/>
            <ac:picMk id="168" creationId="{F2342EC9-119D-BBC6-3EBB-1ED174FC1E09}"/>
          </ac:picMkLst>
        </pc:picChg>
        <pc:cxnChg chg="add mod">
          <ac:chgData name="Shyam Konga (Trianz)" userId="8895a28e-7ad0-4b23-a557-4e931e70da27" providerId="ADAL" clId="{B77DFEE2-9FA9-4A67-B689-79AB30346D77}" dt="2024-10-25T16:27:05.856" v="50" actId="693"/>
          <ac:cxnSpMkLst>
            <pc:docMk/>
            <pc:sldMk cId="2611124194" sldId="11277"/>
            <ac:cxnSpMk id="4" creationId="{9166CFE6-6267-E397-D98F-B1D26F87C8D9}"/>
          </ac:cxnSpMkLst>
        </pc:cxnChg>
        <pc:cxnChg chg="add mod topLvl">
          <ac:chgData name="Shyam Konga (Trianz)" userId="8895a28e-7ad0-4b23-a557-4e931e70da27" providerId="ADAL" clId="{B77DFEE2-9FA9-4A67-B689-79AB30346D77}" dt="2024-10-25T16:37:45.857" v="209" actId="14100"/>
          <ac:cxnSpMkLst>
            <pc:docMk/>
            <pc:sldMk cId="2611124194" sldId="11277"/>
            <ac:cxnSpMk id="21" creationId="{353DAEF2-5FA0-EB99-5C31-6EA8959F4B4F}"/>
          </ac:cxnSpMkLst>
        </pc:cxnChg>
        <pc:cxnChg chg="add mod topLvl">
          <ac:chgData name="Shyam Konga (Trianz)" userId="8895a28e-7ad0-4b23-a557-4e931e70da27" providerId="ADAL" clId="{B77DFEE2-9FA9-4A67-B689-79AB30346D77}" dt="2024-10-25T16:37:47.977" v="210" actId="14100"/>
          <ac:cxnSpMkLst>
            <pc:docMk/>
            <pc:sldMk cId="2611124194" sldId="11277"/>
            <ac:cxnSpMk id="22" creationId="{6F0CF991-7F38-0D7A-3B1F-17B77162E4B8}"/>
          </ac:cxnSpMkLst>
        </pc:cxnChg>
        <pc:cxnChg chg="add mod topLvl">
          <ac:chgData name="Shyam Konga (Trianz)" userId="8895a28e-7ad0-4b23-a557-4e931e70da27" providerId="ADAL" clId="{B77DFEE2-9FA9-4A67-B689-79AB30346D77}" dt="2024-10-25T16:38:10.148" v="218" actId="14100"/>
          <ac:cxnSpMkLst>
            <pc:docMk/>
            <pc:sldMk cId="2611124194" sldId="11277"/>
            <ac:cxnSpMk id="23" creationId="{6AD866D2-706A-B611-430B-2AE9B25EB2EB}"/>
          </ac:cxnSpMkLst>
        </pc:cxnChg>
        <pc:cxnChg chg="add mod topLvl">
          <ac:chgData name="Shyam Konga (Trianz)" userId="8895a28e-7ad0-4b23-a557-4e931e70da27" providerId="ADAL" clId="{B77DFEE2-9FA9-4A67-B689-79AB30346D77}" dt="2024-10-25T16:38:10.148" v="218" actId="14100"/>
          <ac:cxnSpMkLst>
            <pc:docMk/>
            <pc:sldMk cId="2611124194" sldId="11277"/>
            <ac:cxnSpMk id="24" creationId="{A021A675-FEAC-1A28-6D33-A5CB28DE74AE}"/>
          </ac:cxnSpMkLst>
        </pc:cxnChg>
        <pc:cxnChg chg="add mod topLvl">
          <ac:chgData name="Shyam Konga (Trianz)" userId="8895a28e-7ad0-4b23-a557-4e931e70da27" providerId="ADAL" clId="{B77DFEE2-9FA9-4A67-B689-79AB30346D77}" dt="2024-10-25T16:37:14.686" v="200" actId="1076"/>
          <ac:cxnSpMkLst>
            <pc:docMk/>
            <pc:sldMk cId="2611124194" sldId="11277"/>
            <ac:cxnSpMk id="37" creationId="{5A92362D-0749-91EB-9CF5-75546BE83B55}"/>
          </ac:cxnSpMkLst>
        </pc:cxnChg>
        <pc:cxnChg chg="add mod topLvl">
          <ac:chgData name="Shyam Konga (Trianz)" userId="8895a28e-7ad0-4b23-a557-4e931e70da27" providerId="ADAL" clId="{B77DFEE2-9FA9-4A67-B689-79AB30346D77}" dt="2024-10-25T16:37:14.686" v="200" actId="1076"/>
          <ac:cxnSpMkLst>
            <pc:docMk/>
            <pc:sldMk cId="2611124194" sldId="11277"/>
            <ac:cxnSpMk id="38" creationId="{0E09EE83-B8FA-93EB-45C9-6F38363065F9}"/>
          </ac:cxnSpMkLst>
        </pc:cxnChg>
        <pc:cxnChg chg="add mod topLvl">
          <ac:chgData name="Shyam Konga (Trianz)" userId="8895a28e-7ad0-4b23-a557-4e931e70da27" providerId="ADAL" clId="{B77DFEE2-9FA9-4A67-B689-79AB30346D77}" dt="2024-10-25T16:37:14.686" v="200" actId="1076"/>
          <ac:cxnSpMkLst>
            <pc:docMk/>
            <pc:sldMk cId="2611124194" sldId="11277"/>
            <ac:cxnSpMk id="39" creationId="{1676A700-584D-0CFA-7DFE-81FE0997CFF7}"/>
          </ac:cxnSpMkLst>
        </pc:cxnChg>
        <pc:cxnChg chg="add mod topLvl">
          <ac:chgData name="Shyam Konga (Trianz)" userId="8895a28e-7ad0-4b23-a557-4e931e70da27" providerId="ADAL" clId="{B77DFEE2-9FA9-4A67-B689-79AB30346D77}" dt="2024-10-25T16:38:07.401" v="217" actId="14100"/>
          <ac:cxnSpMkLst>
            <pc:docMk/>
            <pc:sldMk cId="2611124194" sldId="11277"/>
            <ac:cxnSpMk id="40" creationId="{2ECC3711-BD54-48B2-240C-592D08B03A08}"/>
          </ac:cxnSpMkLst>
        </pc:cxnChg>
        <pc:cxnChg chg="add mod topLvl">
          <ac:chgData name="Shyam Konga (Trianz)" userId="8895a28e-7ad0-4b23-a557-4e931e70da27" providerId="ADAL" clId="{B77DFEE2-9FA9-4A67-B689-79AB30346D77}" dt="2024-10-25T16:37:14.686" v="200" actId="1076"/>
          <ac:cxnSpMkLst>
            <pc:docMk/>
            <pc:sldMk cId="2611124194" sldId="11277"/>
            <ac:cxnSpMk id="42" creationId="{CCD729E5-0756-93D4-FA59-B67614344301}"/>
          </ac:cxnSpMkLst>
        </pc:cxnChg>
        <pc:cxnChg chg="add mod topLvl">
          <ac:chgData name="Shyam Konga (Trianz)" userId="8895a28e-7ad0-4b23-a557-4e931e70da27" providerId="ADAL" clId="{B77DFEE2-9FA9-4A67-B689-79AB30346D77}" dt="2024-10-25T16:37:14.686" v="200" actId="1076"/>
          <ac:cxnSpMkLst>
            <pc:docMk/>
            <pc:sldMk cId="2611124194" sldId="11277"/>
            <ac:cxnSpMk id="46" creationId="{1D18536A-2DE6-83F1-9171-01F28A95DF66}"/>
          </ac:cxnSpMkLst>
        </pc:cxnChg>
        <pc:cxnChg chg="add mod topLvl">
          <ac:chgData name="Shyam Konga (Trianz)" userId="8895a28e-7ad0-4b23-a557-4e931e70da27" providerId="ADAL" clId="{B77DFEE2-9FA9-4A67-B689-79AB30346D77}" dt="2024-10-25T16:37:14.686" v="200" actId="1076"/>
          <ac:cxnSpMkLst>
            <pc:docMk/>
            <pc:sldMk cId="2611124194" sldId="11277"/>
            <ac:cxnSpMk id="47" creationId="{C482BEB4-6CBD-B913-C896-A180847558D9}"/>
          </ac:cxnSpMkLst>
        </pc:cxnChg>
        <pc:cxnChg chg="add mod topLvl">
          <ac:chgData name="Shyam Konga (Trianz)" userId="8895a28e-7ad0-4b23-a557-4e931e70da27" providerId="ADAL" clId="{B77DFEE2-9FA9-4A67-B689-79AB30346D77}" dt="2024-10-25T16:37:14.686" v="200" actId="1076"/>
          <ac:cxnSpMkLst>
            <pc:docMk/>
            <pc:sldMk cId="2611124194" sldId="11277"/>
            <ac:cxnSpMk id="49" creationId="{0B81914F-1B9C-88B9-EFE3-91365DDEF566}"/>
          </ac:cxnSpMkLst>
        </pc:cxnChg>
        <pc:cxnChg chg="add mod topLvl">
          <ac:chgData name="Shyam Konga (Trianz)" userId="8895a28e-7ad0-4b23-a557-4e931e70da27" providerId="ADAL" clId="{B77DFEE2-9FA9-4A67-B689-79AB30346D77}" dt="2024-10-25T16:37:14.686" v="200" actId="1076"/>
          <ac:cxnSpMkLst>
            <pc:docMk/>
            <pc:sldMk cId="2611124194" sldId="11277"/>
            <ac:cxnSpMk id="50" creationId="{9E697E27-8F6E-FD6F-7AFE-01519D157F3A}"/>
          </ac:cxnSpMkLst>
        </pc:cxnChg>
        <pc:cxnChg chg="add mod topLvl">
          <ac:chgData name="Shyam Konga (Trianz)" userId="8895a28e-7ad0-4b23-a557-4e931e70da27" providerId="ADAL" clId="{B77DFEE2-9FA9-4A67-B689-79AB30346D77}" dt="2024-10-25T16:37:14.686" v="200" actId="1076"/>
          <ac:cxnSpMkLst>
            <pc:docMk/>
            <pc:sldMk cId="2611124194" sldId="11277"/>
            <ac:cxnSpMk id="51" creationId="{F095FDC3-CD13-C6A3-EE2F-58DC72171892}"/>
          </ac:cxnSpMkLst>
        </pc:cxnChg>
        <pc:cxnChg chg="add mod topLvl">
          <ac:chgData name="Shyam Konga (Trianz)" userId="8895a28e-7ad0-4b23-a557-4e931e70da27" providerId="ADAL" clId="{B77DFEE2-9FA9-4A67-B689-79AB30346D77}" dt="2024-10-25T16:37:14.686" v="200" actId="1076"/>
          <ac:cxnSpMkLst>
            <pc:docMk/>
            <pc:sldMk cId="2611124194" sldId="11277"/>
            <ac:cxnSpMk id="52" creationId="{C7F89D35-66B3-A3C5-B6F9-A1BA42F6FED7}"/>
          </ac:cxnSpMkLst>
        </pc:cxnChg>
        <pc:cxnChg chg="add mod topLvl">
          <ac:chgData name="Shyam Konga (Trianz)" userId="8895a28e-7ad0-4b23-a557-4e931e70da27" providerId="ADAL" clId="{B77DFEE2-9FA9-4A67-B689-79AB30346D77}" dt="2024-10-25T16:37:14.686" v="200" actId="1076"/>
          <ac:cxnSpMkLst>
            <pc:docMk/>
            <pc:sldMk cId="2611124194" sldId="11277"/>
            <ac:cxnSpMk id="53" creationId="{28AA6647-A689-C4BA-F4EB-E03E93F3C41D}"/>
          </ac:cxnSpMkLst>
        </pc:cxnChg>
        <pc:cxnChg chg="add mod topLvl">
          <ac:chgData name="Shyam Konga (Trianz)" userId="8895a28e-7ad0-4b23-a557-4e931e70da27" providerId="ADAL" clId="{B77DFEE2-9FA9-4A67-B689-79AB30346D77}" dt="2024-10-25T16:37:14.686" v="200" actId="1076"/>
          <ac:cxnSpMkLst>
            <pc:docMk/>
            <pc:sldMk cId="2611124194" sldId="11277"/>
            <ac:cxnSpMk id="54" creationId="{E9A5F053-0519-82F2-D9CB-2321B5F2D6E8}"/>
          </ac:cxnSpMkLst>
        </pc:cxnChg>
        <pc:cxnChg chg="add mod topLvl">
          <ac:chgData name="Shyam Konga (Trianz)" userId="8895a28e-7ad0-4b23-a557-4e931e70da27" providerId="ADAL" clId="{B77DFEE2-9FA9-4A67-B689-79AB30346D77}" dt="2024-10-25T16:37:14.686" v="200" actId="1076"/>
          <ac:cxnSpMkLst>
            <pc:docMk/>
            <pc:sldMk cId="2611124194" sldId="11277"/>
            <ac:cxnSpMk id="55" creationId="{9FEB04CC-7591-80D9-50E1-C4EB111A8638}"/>
          </ac:cxnSpMkLst>
        </pc:cxnChg>
        <pc:cxnChg chg="add mod topLvl">
          <ac:chgData name="Shyam Konga (Trianz)" userId="8895a28e-7ad0-4b23-a557-4e931e70da27" providerId="ADAL" clId="{B77DFEE2-9FA9-4A67-B689-79AB30346D77}" dt="2024-10-25T16:43:37.210" v="302" actId="14100"/>
          <ac:cxnSpMkLst>
            <pc:docMk/>
            <pc:sldMk cId="2611124194" sldId="11277"/>
            <ac:cxnSpMk id="56" creationId="{C9D71A3F-C291-0590-1FBA-888B61376757}"/>
          </ac:cxnSpMkLst>
        </pc:cxnChg>
        <pc:cxnChg chg="add mod topLvl">
          <ac:chgData name="Shyam Konga (Trianz)" userId="8895a28e-7ad0-4b23-a557-4e931e70da27" providerId="ADAL" clId="{B77DFEE2-9FA9-4A67-B689-79AB30346D77}" dt="2024-10-25T16:43:37.210" v="302" actId="14100"/>
          <ac:cxnSpMkLst>
            <pc:docMk/>
            <pc:sldMk cId="2611124194" sldId="11277"/>
            <ac:cxnSpMk id="57" creationId="{F2202BE4-2218-A7A1-681D-EDE9B4947545}"/>
          </ac:cxnSpMkLst>
        </pc:cxnChg>
      </pc:sldChg>
      <pc:sldChg chg="addSp delSp modSp mod">
        <pc:chgData name="Shyam Konga (Trianz)" userId="8895a28e-7ad0-4b23-a557-4e931e70da27" providerId="ADAL" clId="{B77DFEE2-9FA9-4A67-B689-79AB30346D77}" dt="2024-10-25T16:44:41.421" v="312" actId="1076"/>
        <pc:sldMkLst>
          <pc:docMk/>
          <pc:sldMk cId="3770005073" sldId="2147374766"/>
        </pc:sldMkLst>
        <pc:spChg chg="mod">
          <ac:chgData name="Shyam Konga (Trianz)" userId="8895a28e-7ad0-4b23-a557-4e931e70da27" providerId="ADAL" clId="{B77DFEE2-9FA9-4A67-B689-79AB30346D77}" dt="2024-10-25T16:25:56.844" v="39" actId="20577"/>
          <ac:spMkLst>
            <pc:docMk/>
            <pc:sldMk cId="3770005073" sldId="2147374766"/>
            <ac:spMk id="2" creationId="{AD8C2994-B34D-C2C8-D4E7-0DD7DCA0BBAE}"/>
          </ac:spMkLst>
        </pc:spChg>
        <pc:spChg chg="mod">
          <ac:chgData name="Shyam Konga (Trianz)" userId="8895a28e-7ad0-4b23-a557-4e931e70da27" providerId="ADAL" clId="{B77DFEE2-9FA9-4A67-B689-79AB30346D77}" dt="2024-10-25T16:25:29.200" v="21" actId="20577"/>
          <ac:spMkLst>
            <pc:docMk/>
            <pc:sldMk cId="3770005073" sldId="2147374766"/>
            <ac:spMk id="3" creationId="{064BFB95-B409-293F-8B67-9865CBC44E52}"/>
          </ac:spMkLst>
        </pc:spChg>
        <pc:picChg chg="mod">
          <ac:chgData name="Shyam Konga (Trianz)" userId="8895a28e-7ad0-4b23-a557-4e931e70da27" providerId="ADAL" clId="{B77DFEE2-9FA9-4A67-B689-79AB30346D77}" dt="2024-10-25T16:44:23.627" v="306" actId="1076"/>
          <ac:picMkLst>
            <pc:docMk/>
            <pc:sldMk cId="3770005073" sldId="2147374766"/>
            <ac:picMk id="4" creationId="{D5EFB03F-5DB1-0EA1-A885-2F92DEEE322E}"/>
          </ac:picMkLst>
        </pc:picChg>
        <pc:picChg chg="add mod">
          <ac:chgData name="Shyam Konga (Trianz)" userId="8895a28e-7ad0-4b23-a557-4e931e70da27" providerId="ADAL" clId="{B77DFEE2-9FA9-4A67-B689-79AB30346D77}" dt="2024-10-25T16:44:41.421" v="312" actId="1076"/>
          <ac:picMkLst>
            <pc:docMk/>
            <pc:sldMk cId="3770005073" sldId="2147374766"/>
            <ac:picMk id="6" creationId="{97C226CA-946A-EE55-4CC6-0BBF455C2DA9}"/>
          </ac:picMkLst>
        </pc:picChg>
      </pc:sldChg>
      <pc:sldChg chg="modSp add del">
        <pc:chgData name="Shyam Konga (Trianz)" userId="8895a28e-7ad0-4b23-a557-4e931e70da27" providerId="ADAL" clId="{B77DFEE2-9FA9-4A67-B689-79AB30346D77}" dt="2024-10-25T16:24:51.353" v="3"/>
        <pc:sldMkLst>
          <pc:docMk/>
          <pc:sldMk cId="2172163039" sldId="2147472342"/>
        </pc:sldMkLst>
      </pc:sldChg>
      <pc:sldChg chg="del">
        <pc:chgData name="Shyam Konga (Trianz)" userId="8895a28e-7ad0-4b23-a557-4e931e70da27" providerId="ADAL" clId="{B77DFEE2-9FA9-4A67-B689-79AB30346D77}" dt="2024-10-25T16:24:41.867" v="0" actId="47"/>
        <pc:sldMkLst>
          <pc:docMk/>
          <pc:sldMk cId="3091266252" sldId="2147472962"/>
        </pc:sldMkLst>
      </pc:sldChg>
      <pc:sldChg chg="del">
        <pc:chgData name="Shyam Konga (Trianz)" userId="8895a28e-7ad0-4b23-a557-4e931e70da27" providerId="ADAL" clId="{B77DFEE2-9FA9-4A67-B689-79AB30346D77}" dt="2024-10-25T16:24:41.867" v="0" actId="47"/>
        <pc:sldMkLst>
          <pc:docMk/>
          <pc:sldMk cId="2011421382" sldId="2147472963"/>
        </pc:sldMkLst>
      </pc:sldChg>
      <pc:sldChg chg="del">
        <pc:chgData name="Shyam Konga (Trianz)" userId="8895a28e-7ad0-4b23-a557-4e931e70da27" providerId="ADAL" clId="{B77DFEE2-9FA9-4A67-B689-79AB30346D77}" dt="2024-10-25T16:24:41.867" v="0" actId="47"/>
        <pc:sldMkLst>
          <pc:docMk/>
          <pc:sldMk cId="3004881506" sldId="2147472964"/>
        </pc:sldMkLst>
      </pc:sldChg>
      <pc:sldChg chg="del">
        <pc:chgData name="Shyam Konga (Trianz)" userId="8895a28e-7ad0-4b23-a557-4e931e70da27" providerId="ADAL" clId="{B77DFEE2-9FA9-4A67-B689-79AB30346D77}" dt="2024-10-25T16:24:43.703" v="1" actId="47"/>
        <pc:sldMkLst>
          <pc:docMk/>
          <pc:sldMk cId="4220762503" sldId="2147472965"/>
        </pc:sldMkLst>
      </pc:sldChg>
      <pc:sldChg chg="addSp delSp modSp add del mod">
        <pc:chgData name="Shyam Konga (Trianz)" userId="8895a28e-7ad0-4b23-a557-4e931e70da27" providerId="ADAL" clId="{B77DFEE2-9FA9-4A67-B689-79AB30346D77}" dt="2024-10-25T16:34:22.400" v="167" actId="47"/>
        <pc:sldMkLst>
          <pc:docMk/>
          <pc:sldMk cId="122793438" sldId="2147481787"/>
        </pc:sldMkLst>
      </pc:sldChg>
      <pc:sldMasterChg chg="delSldLayout">
        <pc:chgData name="Shyam Konga (Trianz)" userId="8895a28e-7ad0-4b23-a557-4e931e70da27" providerId="ADAL" clId="{B77DFEE2-9FA9-4A67-B689-79AB30346D77}" dt="2024-10-25T16:34:22.400" v="167" actId="47"/>
        <pc:sldMasterMkLst>
          <pc:docMk/>
          <pc:sldMasterMk cId="2872869955" sldId="2147483727"/>
        </pc:sldMasterMkLst>
        <pc:sldLayoutChg chg="del">
          <pc:chgData name="Shyam Konga (Trianz)" userId="8895a28e-7ad0-4b23-a557-4e931e70da27" providerId="ADAL" clId="{B77DFEE2-9FA9-4A67-B689-79AB30346D77}" dt="2024-10-25T16:34:22.400" v="167" actId="47"/>
          <pc:sldLayoutMkLst>
            <pc:docMk/>
            <pc:sldMasterMk cId="2872869955" sldId="2147483727"/>
            <pc:sldLayoutMk cId="1477389014" sldId="2147483781"/>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AF990-9470-46AD-A597-1B61A51FE6B9}" type="datetimeFigureOut">
              <a:rPr lang="en-US" smtClean="0"/>
              <a:t>11/19/2024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1E239-F8B5-4BC5-8B15-64A4B2D67F1A}" type="slidenum">
              <a:rPr lang="en-US" smtClean="0"/>
              <a:t>‹#›</a:t>
            </a:fld>
            <a:endParaRPr lang="en-US"/>
          </a:p>
        </p:txBody>
      </p:sp>
    </p:spTree>
    <p:extLst>
      <p:ext uri="{BB962C8B-B14F-4D97-AF65-F5344CB8AC3E}">
        <p14:creationId xmlns:p14="http://schemas.microsoft.com/office/powerpoint/2010/main" val="86205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a:solidFill>
                  <a:schemeClr val="bg1">
                    <a:lumMod val="50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a:t>Click to edit Master title style</a:t>
            </a:r>
          </a:p>
        </p:txBody>
      </p:sp>
      <p:pic>
        <p:nvPicPr>
          <p:cNvPr id="4" name="Graphic 3">
            <a:extLst>
              <a:ext uri="{FF2B5EF4-FFF2-40B4-BE49-F238E27FC236}">
                <a16:creationId xmlns:a16="http://schemas.microsoft.com/office/drawing/2014/main" id="{BEE1F45A-355D-DA1D-178A-378B695170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30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77B95729-86A7-F19E-F984-619AE9D19F4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pPr marL="0" algn="l" defTabSz="914400" rtl="0" eaLnBrk="1" latinLnBrk="0" hangingPunct="1"/>
            <a:r>
              <a:rPr lang="en-US" sz="1200" kern="1200">
                <a:solidFill>
                  <a:schemeClr val="bg1">
                    <a:lumMod val="50000"/>
                  </a:schemeClr>
                </a:solidFill>
                <a:latin typeface="Arial" panose="020B0604020202020204" pitchFamily="34" charset="0"/>
                <a:ea typeface="+mn-ea"/>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a:t>Click to edit Master title style</a:t>
            </a:r>
          </a:p>
        </p:txBody>
      </p:sp>
      <p:pic>
        <p:nvPicPr>
          <p:cNvPr id="4" name="Graphic 3">
            <a:extLst>
              <a:ext uri="{FF2B5EF4-FFF2-40B4-BE49-F238E27FC236}">
                <a16:creationId xmlns:a16="http://schemas.microsoft.com/office/drawing/2014/main" id="{3F409F2B-B756-83A8-097D-AE0027AA6B8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239214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Abstract 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59AAF-F99A-3783-F8DB-C8C2CC162729}"/>
              </a:ext>
            </a:extLst>
          </p:cNvPr>
          <p:cNvSpPr/>
          <p:nvPr userDrawn="1"/>
        </p:nvSpPr>
        <p:spPr>
          <a:xfrm>
            <a:off x="0" y="0"/>
            <a:ext cx="12192000" cy="6858000"/>
          </a:xfrm>
          <a:prstGeom prst="rect">
            <a:avLst/>
          </a:prstGeom>
          <a:solidFill>
            <a:srgbClr val="0116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ue and white dotted background&#10;&#10;Description automatically generated with medium confidence">
            <a:extLst>
              <a:ext uri="{FF2B5EF4-FFF2-40B4-BE49-F238E27FC236}">
                <a16:creationId xmlns:a16="http://schemas.microsoft.com/office/drawing/2014/main" id="{9741795F-3D65-899F-012A-19F310AE87B2}"/>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2197" t="-22937" r="63437" b="-2"/>
          <a:stretch/>
        </p:blipFill>
        <p:spPr>
          <a:xfrm>
            <a:off x="-1" y="0"/>
            <a:ext cx="3378201" cy="6858000"/>
          </a:xfrm>
          <a:prstGeom prst="rect">
            <a:avLst/>
          </a:prstGeom>
        </p:spPr>
      </p:pic>
      <p:pic>
        <p:nvPicPr>
          <p:cNvPr id="13" name="Picture 12" descr="A blue and white dotted background&#10;&#10;Description automatically generated with medium confidence">
            <a:extLst>
              <a:ext uri="{FF2B5EF4-FFF2-40B4-BE49-F238E27FC236}">
                <a16:creationId xmlns:a16="http://schemas.microsoft.com/office/drawing/2014/main" id="{C9733682-2E4A-3135-D269-E727F1B3F7E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44011" t="7203" r="2229" b="-22286"/>
          <a:stretch/>
        </p:blipFill>
        <p:spPr>
          <a:xfrm>
            <a:off x="6680200" y="-1"/>
            <a:ext cx="5511800" cy="6695719"/>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a:solidFill>
                  <a:schemeClr val="bg1">
                    <a:lumMod val="75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2">
                    <a:lumMod val="60000"/>
                    <a:lumOff val="40000"/>
                  </a:schemeClr>
                </a:solidFill>
              </a:defRPr>
            </a:lvl1pPr>
          </a:lstStyle>
          <a:p>
            <a:r>
              <a:rPr lang="en-US"/>
              <a:t>Click to edit Master title style</a:t>
            </a:r>
          </a:p>
        </p:txBody>
      </p:sp>
      <p:pic>
        <p:nvPicPr>
          <p:cNvPr id="6" name="Picture 5" descr="A black and white logo&#10;&#10;Description automatically generated">
            <a:extLst>
              <a:ext uri="{FF2B5EF4-FFF2-40B4-BE49-F238E27FC236}">
                <a16:creationId xmlns:a16="http://schemas.microsoft.com/office/drawing/2014/main" id="{28E6F214-A30D-BC9F-98D1-322EF661CA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1479" y="319572"/>
            <a:ext cx="2687940" cy="987552"/>
          </a:xfrm>
          <a:prstGeom prst="rect">
            <a:avLst/>
          </a:prstGeom>
        </p:spPr>
      </p:pic>
    </p:spTree>
    <p:extLst>
      <p:ext uri="{BB962C8B-B14F-4D97-AF65-F5344CB8AC3E}">
        <p14:creationId xmlns:p14="http://schemas.microsoft.com/office/powerpoint/2010/main" val="353217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BFAF-311E-4223-942F-4B9D72CCD30C}"/>
              </a:ext>
            </a:extLst>
          </p:cNvPr>
          <p:cNvSpPr>
            <a:spLocks noGrp="1"/>
          </p:cNvSpPr>
          <p:nvPr>
            <p:ph type="title"/>
          </p:nvPr>
        </p:nvSpPr>
        <p:spPr>
          <a:xfrm>
            <a:off x="114300" y="304801"/>
            <a:ext cx="11963400" cy="914399"/>
          </a:xfrm>
          <a:prstGeom prst="rect">
            <a:avLst/>
          </a:prstGeom>
        </p:spPr>
        <p:txBody>
          <a:bodyPr/>
          <a:lstStyle>
            <a:lvl1pPr>
              <a:defRPr lang="en-US" sz="2800" b="1" dirty="0">
                <a:solidFill>
                  <a:schemeClr val="accent1"/>
                </a:solidFill>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755F654D-3653-4513-8909-83966BC7722E}"/>
              </a:ext>
            </a:extLst>
          </p:cNvPr>
          <p:cNvSpPr>
            <a:spLocks noGrp="1"/>
          </p:cNvSpPr>
          <p:nvPr>
            <p:ph idx="1"/>
          </p:nvPr>
        </p:nvSpPr>
        <p:spPr>
          <a:xfrm>
            <a:off x="114300" y="1219200"/>
            <a:ext cx="11963400" cy="5448300"/>
          </a:xfrm>
          <a:prstGeom prst="rect">
            <a:avLst/>
          </a:prstGeom>
        </p:spPr>
        <p:txBody>
          <a:bodyPr/>
          <a:lstStyle>
            <a:lvl1pPr>
              <a:lnSpc>
                <a:spcPct val="100000"/>
              </a:lnSpc>
              <a:buClr>
                <a:schemeClr val="accent2"/>
              </a:buClr>
              <a:defRPr sz="2400"/>
            </a:lvl1pPr>
            <a:lvl2pPr>
              <a:lnSpc>
                <a:spcPct val="100000"/>
              </a:lnSpc>
              <a:buClr>
                <a:schemeClr val="accent2"/>
              </a:buClr>
              <a:defRPr sz="2000"/>
            </a:lvl2pPr>
            <a:lvl3pPr>
              <a:lnSpc>
                <a:spcPct val="100000"/>
              </a:lnSpc>
              <a:buClr>
                <a:schemeClr val="accent2"/>
              </a:buClr>
              <a:defRPr sz="1800"/>
            </a:lvl3pPr>
            <a:lvl4pPr>
              <a:lnSpc>
                <a:spcPct val="100000"/>
              </a:lnSpc>
              <a:buClr>
                <a:schemeClr val="accent2"/>
              </a:buClr>
              <a:defRPr sz="1600"/>
            </a:lvl4pPr>
            <a:lvl5pPr>
              <a:lnSpc>
                <a:spcPct val="100000"/>
              </a:lnSpc>
              <a:buClr>
                <a:schemeClr val="accent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7F1A4EEA-FDDC-4760-BACE-30E0EE2F6C56}"/>
              </a:ext>
            </a:extLst>
          </p:cNvPr>
          <p:cNvSpPr txBox="1"/>
          <p:nvPr userDrawn="1"/>
        </p:nvSpPr>
        <p:spPr>
          <a:xfrm>
            <a:off x="11699442" y="6569137"/>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4" name="Picture 3">
            <a:extLst>
              <a:ext uri="{FF2B5EF4-FFF2-40B4-BE49-F238E27FC236}">
                <a16:creationId xmlns:a16="http://schemas.microsoft.com/office/drawing/2014/main" id="{AB78A43B-525A-CE93-E1CD-99EE09817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79186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accent1"/>
                </a:solidFill>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4" name="Picture 3">
            <a:extLst>
              <a:ext uri="{FF2B5EF4-FFF2-40B4-BE49-F238E27FC236}">
                <a16:creationId xmlns:a16="http://schemas.microsoft.com/office/drawing/2014/main" id="{171A1A94-2B42-4709-108E-03912E37DB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6188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52A0D49B-7CD1-880C-2AB8-FFBBF2A93B0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hidden="1">
            <a:extLst>
              <a:ext uri="{FF2B5EF4-FFF2-40B4-BE49-F238E27FC236}">
                <a16:creationId xmlns:a16="http://schemas.microsoft.com/office/drawing/2014/main" id="{1BAFDBC7-EBFF-0123-88AD-F0815F48E9F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788" r="6788"/>
          <a:stretch/>
        </p:blipFill>
        <p:spPr>
          <a:xfrm>
            <a:off x="0" y="-1"/>
            <a:ext cx="12192000" cy="6858001"/>
          </a:xfrm>
          <a:prstGeom prst="rect">
            <a:avLst/>
          </a:prstGeom>
        </p:spPr>
      </p:pic>
      <p:sp>
        <p:nvSpPr>
          <p:cNvPr id="4" name="Rectangle 3" hidden="1">
            <a:extLst>
              <a:ext uri="{FF2B5EF4-FFF2-40B4-BE49-F238E27FC236}">
                <a16:creationId xmlns:a16="http://schemas.microsoft.com/office/drawing/2014/main" id="{18923CA6-59E5-D6BE-0517-D5D1D9A6C1A3}"/>
              </a:ext>
            </a:extLst>
          </p:cNvPr>
          <p:cNvSpPr/>
          <p:nvPr userDrawn="1"/>
        </p:nvSpPr>
        <p:spPr>
          <a:xfrm>
            <a:off x="0" y="-1"/>
            <a:ext cx="12192000" cy="6858000"/>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6" name="Picture 5">
            <a:extLst>
              <a:ext uri="{FF2B5EF4-FFF2-40B4-BE49-F238E27FC236}">
                <a16:creationId xmlns:a16="http://schemas.microsoft.com/office/drawing/2014/main" id="{4301C6D7-AA59-434F-A76B-168DF730565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70566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Abstract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E85163-640C-250F-C506-532106F27B3B}"/>
              </a:ext>
            </a:extLst>
          </p:cNvPr>
          <p:cNvSpPr/>
          <p:nvPr userDrawn="1"/>
        </p:nvSpPr>
        <p:spPr>
          <a:xfrm>
            <a:off x="0" y="0"/>
            <a:ext cx="12192000" cy="6858000"/>
          </a:xfrm>
          <a:prstGeom prst="rect">
            <a:avLst/>
          </a:prstGeom>
          <a:solidFill>
            <a:srgbClr val="0015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ue and black background with lines and dots&#10;&#10;Description automatically generated">
            <a:extLst>
              <a:ext uri="{FF2B5EF4-FFF2-40B4-BE49-F238E27FC236}">
                <a16:creationId xmlns:a16="http://schemas.microsoft.com/office/drawing/2014/main" id="{749C0156-20A9-D69E-04EA-CDA6DB1FD8A4}"/>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blue background with a circular object&#10;&#10;Description automatically generated with medium confidence">
            <a:extLst>
              <a:ext uri="{FF2B5EF4-FFF2-40B4-BE49-F238E27FC236}">
                <a16:creationId xmlns:a16="http://schemas.microsoft.com/office/drawing/2014/main" id="{C5FE69FD-52E8-C509-4E21-23A7CFCD0F67}"/>
              </a:ext>
            </a:extLst>
          </p:cNvPr>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b="29015"/>
          <a:stretch/>
        </p:blipFill>
        <p:spPr>
          <a:xfrm>
            <a:off x="7566988" y="1"/>
            <a:ext cx="4625011" cy="1955799"/>
          </a:xfrm>
          <a:prstGeom prst="rect">
            <a:avLst/>
          </a:prstGeom>
        </p:spPr>
      </p:pic>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bg1"/>
                </a:solidFill>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7" name="Picture 6">
            <a:extLst>
              <a:ext uri="{FF2B5EF4-FFF2-40B4-BE49-F238E27FC236}">
                <a16:creationId xmlns:a16="http://schemas.microsoft.com/office/drawing/2014/main" id="{5D2AAE0D-3E79-4B82-0CD5-2D72DED72A6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15644"/>
            <a:ext cx="987552" cy="194134"/>
          </a:xfrm>
          <a:prstGeom prst="rect">
            <a:avLst/>
          </a:prstGeom>
        </p:spPr>
      </p:pic>
    </p:spTree>
    <p:extLst>
      <p:ext uri="{BB962C8B-B14F-4D97-AF65-F5344CB8AC3E}">
        <p14:creationId xmlns:p14="http://schemas.microsoft.com/office/powerpoint/2010/main" val="423293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71CFB-39F8-4E55-9B31-B9A979E45B5A}"/>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3" name="Picture 2">
            <a:extLst>
              <a:ext uri="{FF2B5EF4-FFF2-40B4-BE49-F238E27FC236}">
                <a16:creationId xmlns:a16="http://schemas.microsoft.com/office/drawing/2014/main" id="{607113A5-DF9A-3BD4-8274-C7C251971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8595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9955"/>
      </p:ext>
    </p:extLst>
  </p:cSld>
  <p:clrMap bg1="lt1" tx1="dk1" bg2="lt2" tx2="dk2" accent1="accent1" accent2="accent2" accent3="accent3" accent4="accent4" accent5="accent5" accent6="accent6" hlink="hlink" folHlink="folHlink"/>
  <p:sldLayoutIdLst>
    <p:sldLayoutId id="2147483765" r:id="rId1"/>
    <p:sldLayoutId id="2147483771" r:id="rId2"/>
    <p:sldLayoutId id="2147483779" r:id="rId3"/>
    <p:sldLayoutId id="2147483730" r:id="rId4"/>
    <p:sldLayoutId id="2147483744" r:id="rId5"/>
    <p:sldLayoutId id="2147483772" r:id="rId6"/>
    <p:sldLayoutId id="2147483780" r:id="rId7"/>
    <p:sldLayoutId id="214748374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8">
          <p15:clr>
            <a:srgbClr val="A4A3A4"/>
          </p15:clr>
        </p15:guide>
        <p15:guide id="4" orient="horz" pos="192">
          <p15:clr>
            <a:srgbClr val="A4A3A4"/>
          </p15:clr>
        </p15:guide>
        <p15:guide id="5" orient="horz" pos="768">
          <p15:clr>
            <a:srgbClr val="A4A3A4"/>
          </p15:clr>
        </p15:guide>
        <p15:guide id="6" orient="horz" pos="2088">
          <p15:clr>
            <a:srgbClr val="A4A3A4"/>
          </p15:clr>
        </p15:guide>
        <p15:guide id="7" orient="horz" pos="2232">
          <p15:clr>
            <a:srgbClr val="A4A3A4"/>
          </p15:clr>
        </p15:guide>
        <p15:guide id="8" orient="horz" pos="4200">
          <p15:clr>
            <a:srgbClr val="A4A3A4"/>
          </p15:clr>
        </p15:guide>
        <p15:guide id="9" pos="72">
          <p15:clr>
            <a:srgbClr val="A4A3A4"/>
          </p15:clr>
        </p15:guide>
        <p15:guide id="10" pos="3768">
          <p15:clr>
            <a:srgbClr val="A4A3A4"/>
          </p15:clr>
        </p15:guide>
        <p15:guide id="11" pos="3912">
          <p15:clr>
            <a:srgbClr val="A4A3A4"/>
          </p15:clr>
        </p15:guide>
        <p15:guide id="12" pos="7608">
          <p15:clr>
            <a:srgbClr val="A4A3A4"/>
          </p15:clr>
        </p15:guide>
        <p15:guide id="13" orient="horz" pos="2496">
          <p15:clr>
            <a:srgbClr val="A4A3A4"/>
          </p15:clr>
        </p15:guide>
        <p15:guide id="14"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company/trianz" TargetMode="External"/><Relationship Id="rId2" Type="http://schemas.openxmlformats.org/officeDocument/2006/relationships/hyperlink" Target="https://www.facebook.com/Trianz"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x.com/trianz"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6.sv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15.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FB03F-5DB1-0EA1-A885-2F92DEEE322E}"/>
              </a:ext>
            </a:extLst>
          </p:cNvPr>
          <p:cNvPicPr>
            <a:picLocks noChangeAspect="1"/>
          </p:cNvPicPr>
          <p:nvPr/>
        </p:nvPicPr>
        <p:blipFill rotWithShape="1">
          <a:blip r:embed="rId2"/>
          <a:srcRect r="27729" b="33634"/>
          <a:stretch/>
        </p:blipFill>
        <p:spPr>
          <a:xfrm>
            <a:off x="5256896" y="4114800"/>
            <a:ext cx="6935104" cy="2743200"/>
          </a:xfrm>
          <a:prstGeom prst="rect">
            <a:avLst/>
          </a:prstGeom>
        </p:spPr>
      </p:pic>
      <p:sp>
        <p:nvSpPr>
          <p:cNvPr id="2" name="Subtitle 1">
            <a:extLst>
              <a:ext uri="{FF2B5EF4-FFF2-40B4-BE49-F238E27FC236}">
                <a16:creationId xmlns:a16="http://schemas.microsoft.com/office/drawing/2014/main" id="{AD8C2994-B34D-C2C8-D4E7-0DD7DCA0BBAE}"/>
              </a:ext>
            </a:extLst>
          </p:cNvPr>
          <p:cNvSpPr>
            <a:spLocks noGrp="1"/>
          </p:cNvSpPr>
          <p:nvPr>
            <p:ph type="subTitle" idx="1"/>
          </p:nvPr>
        </p:nvSpPr>
        <p:spPr/>
        <p:txBody>
          <a:bodyPr lIns="91440" tIns="45720" rIns="91440" bIns="45720" anchor="t"/>
          <a:lstStyle/>
          <a:p>
            <a:pPr marL="1828800" indent="-1828800">
              <a:tabLst>
                <a:tab pos="1828800" algn="l"/>
              </a:tabLst>
            </a:pPr>
            <a:r>
              <a:rPr lang="en-US" sz="1800" dirty="0">
                <a:solidFill>
                  <a:schemeClr val="accent6">
                    <a:lumMod val="50000"/>
                  </a:schemeClr>
                </a:solidFill>
                <a:latin typeface="+mj-lt"/>
              </a:rPr>
              <a:t>November </a:t>
            </a:r>
            <a:r>
              <a:rPr lang="en-US" dirty="0">
                <a:solidFill>
                  <a:schemeClr val="accent6">
                    <a:lumMod val="50000"/>
                  </a:schemeClr>
                </a:solidFill>
                <a:latin typeface="+mj-lt"/>
              </a:rPr>
              <a:t>19</a:t>
            </a:r>
            <a:r>
              <a:rPr lang="en-US" sz="1800" dirty="0">
                <a:solidFill>
                  <a:schemeClr val="accent6">
                    <a:lumMod val="50000"/>
                  </a:schemeClr>
                </a:solidFill>
                <a:latin typeface="+mj-lt"/>
              </a:rPr>
              <a:t>, 2024</a:t>
            </a:r>
          </a:p>
        </p:txBody>
      </p:sp>
      <p:sp>
        <p:nvSpPr>
          <p:cNvPr id="3" name="Title 2">
            <a:extLst>
              <a:ext uri="{FF2B5EF4-FFF2-40B4-BE49-F238E27FC236}">
                <a16:creationId xmlns:a16="http://schemas.microsoft.com/office/drawing/2014/main" id="{064BFB95-B409-293F-8B67-9865CBC44E52}"/>
              </a:ext>
            </a:extLst>
          </p:cNvPr>
          <p:cNvSpPr>
            <a:spLocks noGrp="1"/>
          </p:cNvSpPr>
          <p:nvPr>
            <p:ph type="ctrTitle"/>
          </p:nvPr>
        </p:nvSpPr>
        <p:spPr>
          <a:xfrm>
            <a:off x="324395" y="2194560"/>
            <a:ext cx="7349023" cy="1920240"/>
          </a:xfrm>
        </p:spPr>
        <p:txBody>
          <a:bodyPr/>
          <a:lstStyle/>
          <a:p>
            <a:r>
              <a:rPr lang="en-US" sz="1800">
                <a:solidFill>
                  <a:schemeClr val="accent1"/>
                </a:solidFill>
              </a:rPr>
              <a:t>NYL Core Modernization</a:t>
            </a:r>
            <a:br>
              <a:rPr lang="en-US" sz="1800">
                <a:solidFill>
                  <a:schemeClr val="accent1"/>
                </a:solidFill>
              </a:rPr>
            </a:br>
            <a:r>
              <a:rPr lang="en-US" sz="1800">
                <a:solidFill>
                  <a:schemeClr val="accent1"/>
                </a:solidFill>
              </a:rPr>
              <a:t>Automation QA Collaboration with Business Users</a:t>
            </a:r>
          </a:p>
        </p:txBody>
      </p:sp>
      <p:pic>
        <p:nvPicPr>
          <p:cNvPr id="5" name="Picture 4">
            <a:extLst>
              <a:ext uri="{FF2B5EF4-FFF2-40B4-BE49-F238E27FC236}">
                <a16:creationId xmlns:a16="http://schemas.microsoft.com/office/drawing/2014/main" id="{86F1E541-77BE-6EA3-2627-85A051A281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71992" y="5851017"/>
            <a:ext cx="920710" cy="462132"/>
          </a:xfrm>
          <a:prstGeom prst="rect">
            <a:avLst/>
          </a:prstGeom>
          <a:noFill/>
          <a:ln>
            <a:noFill/>
          </a:ln>
        </p:spPr>
      </p:pic>
      <p:pic>
        <p:nvPicPr>
          <p:cNvPr id="7" name="Picture 2" descr="New York Life Insurance Review: Whole and Universal Life - ValuePenguin">
            <a:extLst>
              <a:ext uri="{FF2B5EF4-FFF2-40B4-BE49-F238E27FC236}">
                <a16:creationId xmlns:a16="http://schemas.microsoft.com/office/drawing/2014/main" id="{E9F4D89C-B39D-8C5F-6233-F4EC610BF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0394" y="401515"/>
            <a:ext cx="18002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97C226CA-946A-EE55-4CC6-0BBF455C2D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25196" y="1855084"/>
            <a:ext cx="4812416" cy="4812416"/>
          </a:xfrm>
          <a:prstGeom prst="rect">
            <a:avLst/>
          </a:prstGeom>
        </p:spPr>
      </p:pic>
    </p:spTree>
    <p:extLst>
      <p:ext uri="{BB962C8B-B14F-4D97-AF65-F5344CB8AC3E}">
        <p14:creationId xmlns:p14="http://schemas.microsoft.com/office/powerpoint/2010/main" val="3770005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5212-E353-4B68-8772-854D25BA486A}"/>
              </a:ext>
            </a:extLst>
          </p:cNvPr>
          <p:cNvSpPr txBox="1">
            <a:spLocks/>
          </p:cNvSpPr>
          <p:nvPr/>
        </p:nvSpPr>
        <p:spPr>
          <a:xfrm>
            <a:off x="831850" y="2606040"/>
            <a:ext cx="10515600" cy="16459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accent1"/>
                </a:solidFill>
              </a:rPr>
              <a:t>Thank you</a:t>
            </a:r>
          </a:p>
          <a:p>
            <a:pPr algn="ctr"/>
            <a:r>
              <a:rPr lang="en-US" sz="1400">
                <a:solidFill>
                  <a:schemeClr val="accent1"/>
                </a:solidFill>
              </a:rPr>
              <a:t>Automation QA  Trianz  Team</a:t>
            </a:r>
          </a:p>
        </p:txBody>
      </p:sp>
      <p:sp>
        <p:nvSpPr>
          <p:cNvPr id="3" name="Text Placeholder 2">
            <a:extLst>
              <a:ext uri="{FF2B5EF4-FFF2-40B4-BE49-F238E27FC236}">
                <a16:creationId xmlns:a16="http://schemas.microsoft.com/office/drawing/2014/main" id="{DAFE6E25-A876-4A91-A5A7-1E6AC6B77D67}"/>
              </a:ext>
            </a:extLst>
          </p:cNvPr>
          <p:cNvSpPr txBox="1">
            <a:spLocks/>
          </p:cNvSpPr>
          <p:nvPr/>
        </p:nvSpPr>
        <p:spPr>
          <a:xfrm>
            <a:off x="2026920" y="5458968"/>
            <a:ext cx="8138160" cy="576072"/>
          </a:xfrm>
          <a:prstGeom prst="rect">
            <a:avLst/>
          </a:prstGeom>
        </p:spPr>
        <p:txBody>
          <a:bodyPr anchor="b">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a:solidFill>
                  <a:schemeClr val="accent1">
                    <a:lumMod val="75000"/>
                  </a:schemeClr>
                </a:solidFill>
              </a:rPr>
              <a:t>The content in this document is copyrighted; any unauthorized use – in part or full – may violate the copyright, trademark, and other laws. This document may not be modified, reproduced or publicly displayed, performed or distributed, or used for any public or commercial purposes. The Trianz name and its products are subject to trademark and copyright protections, regardless of how and where referenced. </a:t>
            </a:r>
          </a:p>
        </p:txBody>
      </p:sp>
      <p:grpSp>
        <p:nvGrpSpPr>
          <p:cNvPr id="4" name="Group 3">
            <a:extLst>
              <a:ext uri="{FF2B5EF4-FFF2-40B4-BE49-F238E27FC236}">
                <a16:creationId xmlns:a16="http://schemas.microsoft.com/office/drawing/2014/main" id="{C43AA12F-9310-435F-BDA8-CF5E0BB8EB0D}"/>
              </a:ext>
            </a:extLst>
          </p:cNvPr>
          <p:cNvGrpSpPr/>
          <p:nvPr/>
        </p:nvGrpSpPr>
        <p:grpSpPr>
          <a:xfrm>
            <a:off x="6478733" y="4879650"/>
            <a:ext cx="329184" cy="329184"/>
            <a:chOff x="1851651" y="10086115"/>
            <a:chExt cx="658368" cy="658368"/>
          </a:xfrm>
        </p:grpSpPr>
        <p:sp>
          <p:nvSpPr>
            <p:cNvPr id="5" name="Oval 4">
              <a:hlinkClick r:id="rId2"/>
              <a:extLst>
                <a:ext uri="{FF2B5EF4-FFF2-40B4-BE49-F238E27FC236}">
                  <a16:creationId xmlns:a16="http://schemas.microsoft.com/office/drawing/2014/main" id="{6220AE53-8A6C-46CE-A6F0-E5A3F5592975}"/>
                </a:ext>
              </a:extLst>
            </p:cNvPr>
            <p:cNvSpPr/>
            <p:nvPr/>
          </p:nvSpPr>
          <p:spPr>
            <a:xfrm>
              <a:off x="1851651"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sp>
          <p:nvSpPr>
            <p:cNvPr id="6" name="Freeform 9">
              <a:hlinkClick r:id="rId2"/>
              <a:extLst>
                <a:ext uri="{FF2B5EF4-FFF2-40B4-BE49-F238E27FC236}">
                  <a16:creationId xmlns:a16="http://schemas.microsoft.com/office/drawing/2014/main" id="{0F3A33D8-9FAC-4E01-B4D9-3A97AB79C41D}"/>
                </a:ext>
              </a:extLst>
            </p:cNvPr>
            <p:cNvSpPr>
              <a:spLocks/>
            </p:cNvSpPr>
            <p:nvPr/>
          </p:nvSpPr>
          <p:spPr bwMode="auto">
            <a:xfrm>
              <a:off x="2100546" y="10232643"/>
              <a:ext cx="160578" cy="365315"/>
            </a:xfrm>
            <a:custGeom>
              <a:avLst/>
              <a:gdLst>
                <a:gd name="T0" fmla="*/ 13 w 20"/>
                <a:gd name="T1" fmla="*/ 14 h 44"/>
                <a:gd name="T2" fmla="*/ 13 w 20"/>
                <a:gd name="T3" fmla="*/ 10 h 44"/>
                <a:gd name="T4" fmla="*/ 15 w 20"/>
                <a:gd name="T5" fmla="*/ 8 h 44"/>
                <a:gd name="T6" fmla="*/ 20 w 20"/>
                <a:gd name="T7" fmla="*/ 8 h 44"/>
                <a:gd name="T8" fmla="*/ 20 w 20"/>
                <a:gd name="T9" fmla="*/ 0 h 44"/>
                <a:gd name="T10" fmla="*/ 13 w 20"/>
                <a:gd name="T11" fmla="*/ 0 h 44"/>
                <a:gd name="T12" fmla="*/ 4 w 20"/>
                <a:gd name="T13" fmla="*/ 10 h 44"/>
                <a:gd name="T14" fmla="*/ 4 w 20"/>
                <a:gd name="T15" fmla="*/ 14 h 44"/>
                <a:gd name="T16" fmla="*/ 0 w 20"/>
                <a:gd name="T17" fmla="*/ 14 h 44"/>
                <a:gd name="T18" fmla="*/ 0 w 20"/>
                <a:gd name="T19" fmla="*/ 19 h 44"/>
                <a:gd name="T20" fmla="*/ 0 w 20"/>
                <a:gd name="T21" fmla="*/ 22 h 44"/>
                <a:gd name="T22" fmla="*/ 4 w 20"/>
                <a:gd name="T23" fmla="*/ 22 h 44"/>
                <a:gd name="T24" fmla="*/ 4 w 20"/>
                <a:gd name="T25" fmla="*/ 44 h 44"/>
                <a:gd name="T26" fmla="*/ 13 w 20"/>
                <a:gd name="T27" fmla="*/ 44 h 44"/>
                <a:gd name="T28" fmla="*/ 13 w 20"/>
                <a:gd name="T29" fmla="*/ 22 h 44"/>
                <a:gd name="T30" fmla="*/ 19 w 20"/>
                <a:gd name="T31" fmla="*/ 22 h 44"/>
                <a:gd name="T32" fmla="*/ 20 w 20"/>
                <a:gd name="T33" fmla="*/ 19 h 44"/>
                <a:gd name="T34" fmla="*/ 20 w 20"/>
                <a:gd name="T35" fmla="*/ 14 h 44"/>
                <a:gd name="T36" fmla="*/ 13 w 20"/>
                <a:gd name="T3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44">
                  <a:moveTo>
                    <a:pt x="13" y="14"/>
                  </a:moveTo>
                  <a:cubicBezTo>
                    <a:pt x="13" y="10"/>
                    <a:pt x="13" y="10"/>
                    <a:pt x="13" y="10"/>
                  </a:cubicBezTo>
                  <a:cubicBezTo>
                    <a:pt x="13" y="8"/>
                    <a:pt x="14" y="8"/>
                    <a:pt x="15" y="8"/>
                  </a:cubicBezTo>
                  <a:cubicBezTo>
                    <a:pt x="16" y="8"/>
                    <a:pt x="20" y="8"/>
                    <a:pt x="20" y="8"/>
                  </a:cubicBezTo>
                  <a:cubicBezTo>
                    <a:pt x="20" y="0"/>
                    <a:pt x="20" y="0"/>
                    <a:pt x="20" y="0"/>
                  </a:cubicBezTo>
                  <a:cubicBezTo>
                    <a:pt x="13" y="0"/>
                    <a:pt x="13" y="0"/>
                    <a:pt x="13" y="0"/>
                  </a:cubicBezTo>
                  <a:cubicBezTo>
                    <a:pt x="6" y="0"/>
                    <a:pt x="4" y="6"/>
                    <a:pt x="4" y="10"/>
                  </a:cubicBezTo>
                  <a:cubicBezTo>
                    <a:pt x="4" y="14"/>
                    <a:pt x="4" y="14"/>
                    <a:pt x="4" y="14"/>
                  </a:cubicBezTo>
                  <a:cubicBezTo>
                    <a:pt x="0" y="14"/>
                    <a:pt x="0" y="14"/>
                    <a:pt x="0" y="14"/>
                  </a:cubicBezTo>
                  <a:cubicBezTo>
                    <a:pt x="0" y="19"/>
                    <a:pt x="0" y="19"/>
                    <a:pt x="0" y="19"/>
                  </a:cubicBezTo>
                  <a:cubicBezTo>
                    <a:pt x="0" y="22"/>
                    <a:pt x="0" y="22"/>
                    <a:pt x="0" y="22"/>
                  </a:cubicBezTo>
                  <a:cubicBezTo>
                    <a:pt x="4" y="22"/>
                    <a:pt x="4" y="22"/>
                    <a:pt x="4" y="22"/>
                  </a:cubicBezTo>
                  <a:cubicBezTo>
                    <a:pt x="4" y="32"/>
                    <a:pt x="4" y="44"/>
                    <a:pt x="4" y="44"/>
                  </a:cubicBezTo>
                  <a:cubicBezTo>
                    <a:pt x="13" y="44"/>
                    <a:pt x="13" y="44"/>
                    <a:pt x="13" y="44"/>
                  </a:cubicBezTo>
                  <a:cubicBezTo>
                    <a:pt x="13" y="44"/>
                    <a:pt x="13" y="32"/>
                    <a:pt x="13" y="22"/>
                  </a:cubicBezTo>
                  <a:cubicBezTo>
                    <a:pt x="19" y="22"/>
                    <a:pt x="19" y="22"/>
                    <a:pt x="19" y="22"/>
                  </a:cubicBezTo>
                  <a:cubicBezTo>
                    <a:pt x="20" y="19"/>
                    <a:pt x="20" y="19"/>
                    <a:pt x="20" y="19"/>
                  </a:cubicBezTo>
                  <a:cubicBezTo>
                    <a:pt x="20" y="14"/>
                    <a:pt x="20" y="14"/>
                    <a:pt x="20" y="14"/>
                  </a:cubicBez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a:p>
          </p:txBody>
        </p:sp>
      </p:grpSp>
      <p:grpSp>
        <p:nvGrpSpPr>
          <p:cNvPr id="10" name="Group 9">
            <a:extLst>
              <a:ext uri="{FF2B5EF4-FFF2-40B4-BE49-F238E27FC236}">
                <a16:creationId xmlns:a16="http://schemas.microsoft.com/office/drawing/2014/main" id="{7BD3C2E3-4E62-476E-A4F5-ACE27CDDD95B}"/>
              </a:ext>
            </a:extLst>
          </p:cNvPr>
          <p:cNvGrpSpPr/>
          <p:nvPr/>
        </p:nvGrpSpPr>
        <p:grpSpPr>
          <a:xfrm>
            <a:off x="5366734" y="4879650"/>
            <a:ext cx="329184" cy="329184"/>
            <a:chOff x="3979304" y="10086115"/>
            <a:chExt cx="658368" cy="658368"/>
          </a:xfrm>
        </p:grpSpPr>
        <p:sp>
          <p:nvSpPr>
            <p:cNvPr id="11" name="Oval 10">
              <a:hlinkClick r:id="rId3"/>
              <a:extLst>
                <a:ext uri="{FF2B5EF4-FFF2-40B4-BE49-F238E27FC236}">
                  <a16:creationId xmlns:a16="http://schemas.microsoft.com/office/drawing/2014/main" id="{FB988CE2-1792-4B2C-AD0D-780216C6A8D8}"/>
                </a:ext>
              </a:extLst>
            </p:cNvPr>
            <p:cNvSpPr/>
            <p:nvPr/>
          </p:nvSpPr>
          <p:spPr>
            <a:xfrm>
              <a:off x="3979304"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sp>
          <p:nvSpPr>
            <p:cNvPr id="12" name="Freeform 11">
              <a:hlinkClick r:id="rId3"/>
              <a:extLst>
                <a:ext uri="{FF2B5EF4-FFF2-40B4-BE49-F238E27FC236}">
                  <a16:creationId xmlns:a16="http://schemas.microsoft.com/office/drawing/2014/main" id="{E70666FD-57CF-47E7-9764-6777D1A2CCBF}"/>
                </a:ext>
              </a:extLst>
            </p:cNvPr>
            <p:cNvSpPr>
              <a:spLocks noEditPoints="1"/>
            </p:cNvSpPr>
            <p:nvPr/>
          </p:nvSpPr>
          <p:spPr bwMode="auto">
            <a:xfrm>
              <a:off x="4149918" y="10254721"/>
              <a:ext cx="317142" cy="321155"/>
            </a:xfrm>
            <a:custGeom>
              <a:avLst/>
              <a:gdLst>
                <a:gd name="T0" fmla="*/ 0 w 39"/>
                <a:gd name="T1" fmla="*/ 20 h 39"/>
                <a:gd name="T2" fmla="*/ 0 w 39"/>
                <a:gd name="T3" fmla="*/ 39 h 39"/>
                <a:gd name="T4" fmla="*/ 9 w 39"/>
                <a:gd name="T5" fmla="*/ 39 h 39"/>
                <a:gd name="T6" fmla="*/ 9 w 39"/>
                <a:gd name="T7" fmla="*/ 18 h 39"/>
                <a:gd name="T8" fmla="*/ 9 w 39"/>
                <a:gd name="T9" fmla="*/ 13 h 39"/>
                <a:gd name="T10" fmla="*/ 0 w 39"/>
                <a:gd name="T11" fmla="*/ 13 h 39"/>
                <a:gd name="T12" fmla="*/ 0 w 39"/>
                <a:gd name="T13" fmla="*/ 20 h 39"/>
                <a:gd name="T14" fmla="*/ 39 w 39"/>
                <a:gd name="T15" fmla="*/ 21 h 39"/>
                <a:gd name="T16" fmla="*/ 29 w 39"/>
                <a:gd name="T17" fmla="*/ 13 h 39"/>
                <a:gd name="T18" fmla="*/ 22 w 39"/>
                <a:gd name="T19" fmla="*/ 16 h 39"/>
                <a:gd name="T20" fmla="*/ 21 w 39"/>
                <a:gd name="T21" fmla="*/ 16 h 39"/>
                <a:gd name="T22" fmla="*/ 21 w 39"/>
                <a:gd name="T23" fmla="*/ 13 h 39"/>
                <a:gd name="T24" fmla="*/ 14 w 39"/>
                <a:gd name="T25" fmla="*/ 13 h 39"/>
                <a:gd name="T26" fmla="*/ 14 w 39"/>
                <a:gd name="T27" fmla="*/ 18 h 39"/>
                <a:gd name="T28" fmla="*/ 14 w 39"/>
                <a:gd name="T29" fmla="*/ 39 h 39"/>
                <a:gd name="T30" fmla="*/ 22 w 39"/>
                <a:gd name="T31" fmla="*/ 39 h 39"/>
                <a:gd name="T32" fmla="*/ 22 w 39"/>
                <a:gd name="T33" fmla="*/ 26 h 39"/>
                <a:gd name="T34" fmla="*/ 27 w 39"/>
                <a:gd name="T35" fmla="*/ 19 h 39"/>
                <a:gd name="T36" fmla="*/ 31 w 39"/>
                <a:gd name="T37" fmla="*/ 26 h 39"/>
                <a:gd name="T38" fmla="*/ 31 w 39"/>
                <a:gd name="T39" fmla="*/ 39 h 39"/>
                <a:gd name="T40" fmla="*/ 39 w 39"/>
                <a:gd name="T41" fmla="*/ 39 h 39"/>
                <a:gd name="T42" fmla="*/ 39 w 39"/>
                <a:gd name="T43" fmla="*/ 25 h 39"/>
                <a:gd name="T44" fmla="*/ 39 w 39"/>
                <a:gd name="T45" fmla="*/ 21 h 39"/>
                <a:gd name="T46" fmla="*/ 5 w 39"/>
                <a:gd name="T47" fmla="*/ 0 h 39"/>
                <a:gd name="T48" fmla="*/ 0 w 39"/>
                <a:gd name="T49" fmla="*/ 5 h 39"/>
                <a:gd name="T50" fmla="*/ 5 w 39"/>
                <a:gd name="T51" fmla="*/ 9 h 39"/>
                <a:gd name="T52" fmla="*/ 9 w 39"/>
                <a:gd name="T53" fmla="*/ 5 h 39"/>
                <a:gd name="T54" fmla="*/ 5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0" y="20"/>
                  </a:moveTo>
                  <a:cubicBezTo>
                    <a:pt x="0" y="39"/>
                    <a:pt x="0" y="39"/>
                    <a:pt x="0" y="39"/>
                  </a:cubicBezTo>
                  <a:cubicBezTo>
                    <a:pt x="9" y="39"/>
                    <a:pt x="9" y="39"/>
                    <a:pt x="9" y="39"/>
                  </a:cubicBezTo>
                  <a:cubicBezTo>
                    <a:pt x="9" y="18"/>
                    <a:pt x="9" y="18"/>
                    <a:pt x="9" y="18"/>
                  </a:cubicBezTo>
                  <a:cubicBezTo>
                    <a:pt x="9" y="13"/>
                    <a:pt x="9" y="13"/>
                    <a:pt x="9" y="13"/>
                  </a:cubicBezTo>
                  <a:cubicBezTo>
                    <a:pt x="0" y="13"/>
                    <a:pt x="0" y="13"/>
                    <a:pt x="0" y="13"/>
                  </a:cubicBezTo>
                  <a:lnTo>
                    <a:pt x="0" y="20"/>
                  </a:lnTo>
                  <a:close/>
                  <a:moveTo>
                    <a:pt x="39" y="21"/>
                  </a:moveTo>
                  <a:cubicBezTo>
                    <a:pt x="38" y="16"/>
                    <a:pt x="36" y="13"/>
                    <a:pt x="29" y="13"/>
                  </a:cubicBezTo>
                  <a:cubicBezTo>
                    <a:pt x="25" y="13"/>
                    <a:pt x="23" y="14"/>
                    <a:pt x="22" y="16"/>
                  </a:cubicBezTo>
                  <a:cubicBezTo>
                    <a:pt x="21" y="16"/>
                    <a:pt x="21" y="16"/>
                    <a:pt x="21" y="16"/>
                  </a:cubicBezTo>
                  <a:cubicBezTo>
                    <a:pt x="21" y="13"/>
                    <a:pt x="21" y="13"/>
                    <a:pt x="21" y="13"/>
                  </a:cubicBezTo>
                  <a:cubicBezTo>
                    <a:pt x="14" y="13"/>
                    <a:pt x="14" y="13"/>
                    <a:pt x="14" y="13"/>
                  </a:cubicBezTo>
                  <a:cubicBezTo>
                    <a:pt x="14" y="18"/>
                    <a:pt x="14" y="18"/>
                    <a:pt x="14" y="18"/>
                  </a:cubicBezTo>
                  <a:cubicBezTo>
                    <a:pt x="14" y="39"/>
                    <a:pt x="14" y="39"/>
                    <a:pt x="14" y="39"/>
                  </a:cubicBezTo>
                  <a:cubicBezTo>
                    <a:pt x="22" y="39"/>
                    <a:pt x="22" y="39"/>
                    <a:pt x="22" y="39"/>
                  </a:cubicBezTo>
                  <a:cubicBezTo>
                    <a:pt x="22" y="26"/>
                    <a:pt x="22" y="26"/>
                    <a:pt x="22" y="26"/>
                  </a:cubicBezTo>
                  <a:cubicBezTo>
                    <a:pt x="22" y="23"/>
                    <a:pt x="22" y="19"/>
                    <a:pt x="27" y="19"/>
                  </a:cubicBezTo>
                  <a:cubicBezTo>
                    <a:pt x="31" y="19"/>
                    <a:pt x="31" y="23"/>
                    <a:pt x="31" y="26"/>
                  </a:cubicBezTo>
                  <a:cubicBezTo>
                    <a:pt x="31" y="39"/>
                    <a:pt x="31" y="39"/>
                    <a:pt x="31" y="39"/>
                  </a:cubicBezTo>
                  <a:cubicBezTo>
                    <a:pt x="39" y="39"/>
                    <a:pt x="39" y="39"/>
                    <a:pt x="39" y="39"/>
                  </a:cubicBezTo>
                  <a:cubicBezTo>
                    <a:pt x="39" y="25"/>
                    <a:pt x="39" y="25"/>
                    <a:pt x="39" y="25"/>
                  </a:cubicBezTo>
                  <a:cubicBezTo>
                    <a:pt x="39" y="23"/>
                    <a:pt x="39" y="22"/>
                    <a:pt x="39" y="21"/>
                  </a:cubicBezTo>
                  <a:close/>
                  <a:moveTo>
                    <a:pt x="5" y="0"/>
                  </a:moveTo>
                  <a:cubicBezTo>
                    <a:pt x="2" y="0"/>
                    <a:pt x="0" y="2"/>
                    <a:pt x="0" y="5"/>
                  </a:cubicBezTo>
                  <a:cubicBezTo>
                    <a:pt x="0" y="7"/>
                    <a:pt x="2" y="9"/>
                    <a:pt x="5" y="9"/>
                  </a:cubicBezTo>
                  <a:cubicBezTo>
                    <a:pt x="7" y="9"/>
                    <a:pt x="9" y="7"/>
                    <a:pt x="9" y="5"/>
                  </a:cubicBezTo>
                  <a:cubicBezTo>
                    <a:pt x="9" y="2"/>
                    <a:pt x="7"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a:p>
          </p:txBody>
        </p:sp>
      </p:grpSp>
      <p:pic>
        <p:nvPicPr>
          <p:cNvPr id="15" name="Picture 14">
            <a:extLst>
              <a:ext uri="{FF2B5EF4-FFF2-40B4-BE49-F238E27FC236}">
                <a16:creationId xmlns:a16="http://schemas.microsoft.com/office/drawing/2014/main" id="{F53E1D9D-7357-7F1F-2F70-5FCBC50AA7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06162" y="319572"/>
            <a:ext cx="1621353" cy="822960"/>
          </a:xfrm>
          <a:prstGeom prst="rect">
            <a:avLst/>
          </a:prstGeom>
          <a:noFill/>
          <a:ln>
            <a:noFill/>
          </a:ln>
        </p:spPr>
      </p:pic>
      <p:grpSp>
        <p:nvGrpSpPr>
          <p:cNvPr id="16" name="Group 15">
            <a:extLst>
              <a:ext uri="{FF2B5EF4-FFF2-40B4-BE49-F238E27FC236}">
                <a16:creationId xmlns:a16="http://schemas.microsoft.com/office/drawing/2014/main" id="{C2C84E7E-8789-82A0-5393-F27C5594FF5C}"/>
              </a:ext>
            </a:extLst>
          </p:cNvPr>
          <p:cNvGrpSpPr/>
          <p:nvPr/>
        </p:nvGrpSpPr>
        <p:grpSpPr>
          <a:xfrm>
            <a:off x="5922734" y="4879650"/>
            <a:ext cx="329184" cy="329184"/>
            <a:chOff x="5922734" y="4879650"/>
            <a:chExt cx="329184" cy="329184"/>
          </a:xfrm>
        </p:grpSpPr>
        <p:sp>
          <p:nvSpPr>
            <p:cNvPr id="8" name="Oval 7">
              <a:hlinkClick r:id="rId5"/>
              <a:extLst>
                <a:ext uri="{FF2B5EF4-FFF2-40B4-BE49-F238E27FC236}">
                  <a16:creationId xmlns:a16="http://schemas.microsoft.com/office/drawing/2014/main" id="{35887F0B-A446-4C04-8AF1-DEAB5FA07FC6}"/>
                </a:ext>
              </a:extLst>
            </p:cNvPr>
            <p:cNvSpPr/>
            <p:nvPr/>
          </p:nvSpPr>
          <p:spPr>
            <a:xfrm>
              <a:off x="5922734" y="4879650"/>
              <a:ext cx="329184" cy="329184"/>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pic>
          <p:nvPicPr>
            <p:cNvPr id="14" name="Picture 13" descr="A white x on a black background&#10;&#10;Description automatically generated">
              <a:hlinkClick r:id="rId5"/>
              <a:extLst>
                <a:ext uri="{FF2B5EF4-FFF2-40B4-BE49-F238E27FC236}">
                  <a16:creationId xmlns:a16="http://schemas.microsoft.com/office/drawing/2014/main" id="{A9119AC6-36D4-B46B-FFFE-BEDBD3767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886" y="4950795"/>
              <a:ext cx="182880" cy="182880"/>
            </a:xfrm>
            <a:prstGeom prst="rect">
              <a:avLst/>
            </a:prstGeom>
          </p:spPr>
        </p:pic>
      </p:grpSp>
    </p:spTree>
    <p:extLst>
      <p:ext uri="{BB962C8B-B14F-4D97-AF65-F5344CB8AC3E}">
        <p14:creationId xmlns:p14="http://schemas.microsoft.com/office/powerpoint/2010/main" val="2036072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B5CF5-258D-8455-6FB3-19F584FC99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D4404D-466D-C1D6-7156-2EB098E54B2C}"/>
              </a:ext>
            </a:extLst>
          </p:cNvPr>
          <p:cNvSpPr>
            <a:spLocks noGrp="1"/>
          </p:cNvSpPr>
          <p:nvPr>
            <p:ph type="title"/>
          </p:nvPr>
        </p:nvSpPr>
        <p:spPr>
          <a:xfrm>
            <a:off x="114300" y="304801"/>
            <a:ext cx="11963400" cy="914400"/>
          </a:xfrm>
        </p:spPr>
        <p:txBody>
          <a:bodyPr/>
          <a:lstStyle/>
          <a:p>
            <a:r>
              <a:rPr lang="en-US"/>
              <a:t> Automation Need and Manual Effort Saving</a:t>
            </a:r>
          </a:p>
        </p:txBody>
      </p:sp>
      <p:sp>
        <p:nvSpPr>
          <p:cNvPr id="2" name="Rectangle: Rounded Corners 1">
            <a:extLst>
              <a:ext uri="{FF2B5EF4-FFF2-40B4-BE49-F238E27FC236}">
                <a16:creationId xmlns:a16="http://schemas.microsoft.com/office/drawing/2014/main" id="{8CBB288B-06EB-C95C-5149-F15D792ABE76}"/>
              </a:ext>
            </a:extLst>
          </p:cNvPr>
          <p:cNvSpPr/>
          <p:nvPr/>
        </p:nvSpPr>
        <p:spPr>
          <a:xfrm>
            <a:off x="130971" y="1279873"/>
            <a:ext cx="5850730" cy="2682528"/>
          </a:xfrm>
          <a:prstGeom prst="roundRect">
            <a:avLst>
              <a:gd name="adj" fmla="val 6660"/>
            </a:avLst>
          </a:prstGeom>
          <a:solidFill>
            <a:schemeClr val="bg2"/>
          </a:solidFill>
          <a:ln w="19050">
            <a:solidFill>
              <a:schemeClr val="accent2">
                <a:lumMod val="60000"/>
                <a:lumOff val="4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1">
            <a:extLst>
              <a:ext uri="{FF2B5EF4-FFF2-40B4-BE49-F238E27FC236}">
                <a16:creationId xmlns:a16="http://schemas.microsoft.com/office/drawing/2014/main" id="{2629E119-B3EA-B15A-EE7C-A9798C15DAB4}"/>
              </a:ext>
            </a:extLst>
          </p:cNvPr>
          <p:cNvSpPr/>
          <p:nvPr/>
        </p:nvSpPr>
        <p:spPr>
          <a:xfrm>
            <a:off x="579165" y="1049075"/>
            <a:ext cx="4386536" cy="543959"/>
          </a:xfrm>
          <a:prstGeom prst="roundRect">
            <a:avLst>
              <a:gd name="adj" fmla="val 50000"/>
            </a:avLst>
          </a:prstGeom>
          <a:solidFill>
            <a:schemeClr val="accent2">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Why is automation required for any software application?</a:t>
            </a:r>
          </a:p>
        </p:txBody>
      </p:sp>
      <p:sp>
        <p:nvSpPr>
          <p:cNvPr id="5" name="Oval 4">
            <a:extLst>
              <a:ext uri="{FF2B5EF4-FFF2-40B4-BE49-F238E27FC236}">
                <a16:creationId xmlns:a16="http://schemas.microsoft.com/office/drawing/2014/main" id="{C01AAE48-4AE8-2CEF-2101-1FED329FF162}"/>
              </a:ext>
            </a:extLst>
          </p:cNvPr>
          <p:cNvSpPr/>
          <p:nvPr/>
        </p:nvSpPr>
        <p:spPr>
          <a:xfrm>
            <a:off x="408371" y="988069"/>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Block Arc 5">
            <a:extLst>
              <a:ext uri="{FF2B5EF4-FFF2-40B4-BE49-F238E27FC236}">
                <a16:creationId xmlns:a16="http://schemas.microsoft.com/office/drawing/2014/main" id="{7476F6D0-E958-3FAF-8D4F-8A67DE90A5AD}"/>
              </a:ext>
            </a:extLst>
          </p:cNvPr>
          <p:cNvSpPr/>
          <p:nvPr/>
        </p:nvSpPr>
        <p:spPr>
          <a:xfrm>
            <a:off x="393641" y="953287"/>
            <a:ext cx="753844" cy="753844"/>
          </a:xfrm>
          <a:prstGeom prst="blockArc">
            <a:avLst>
              <a:gd name="adj1" fmla="val 5217765"/>
              <a:gd name="adj2" fmla="val 16455353"/>
              <a:gd name="adj3" fmla="val 276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7" name="Oval 6">
            <a:extLst>
              <a:ext uri="{FF2B5EF4-FFF2-40B4-BE49-F238E27FC236}">
                <a16:creationId xmlns:a16="http://schemas.microsoft.com/office/drawing/2014/main" id="{E725456D-7F2B-EA44-511C-508834D00FA0}"/>
              </a:ext>
            </a:extLst>
          </p:cNvPr>
          <p:cNvSpPr/>
          <p:nvPr/>
        </p:nvSpPr>
        <p:spPr>
          <a:xfrm>
            <a:off x="482164" y="1013528"/>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a:extLst>
              <a:ext uri="{FF2B5EF4-FFF2-40B4-BE49-F238E27FC236}">
                <a16:creationId xmlns:a16="http://schemas.microsoft.com/office/drawing/2014/main" id="{4CAF4711-FBD2-D5EB-9ED4-346BB6050F8A}"/>
              </a:ext>
            </a:extLst>
          </p:cNvPr>
          <p:cNvSpPr txBox="1"/>
          <p:nvPr/>
        </p:nvSpPr>
        <p:spPr>
          <a:xfrm>
            <a:off x="226365" y="1734837"/>
            <a:ext cx="5755335" cy="1519754"/>
          </a:xfrm>
          <a:prstGeom prst="rect">
            <a:avLst/>
          </a:prstGeom>
          <a:noFill/>
        </p:spPr>
        <p:txBody>
          <a:bodyPr rot="0" spcFirstLastPara="0" vertOverflow="overflow" horzOverflow="overflow" vert="horz" wrap="square" lIns="91440" tIns="45720" rIns="91440" bIns="45720" numCol="1" spcCol="91440" rtlCol="0" fromWordArt="0" anchor="t" anchorCtr="0" forceAA="0" compatLnSpc="1">
            <a:prstTxWarp prst="textNoShape">
              <a:avLst/>
            </a:prstTxWarp>
            <a:noAutofit/>
          </a:bodyPr>
          <a:lstStyle/>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Increase Test Coverage : </a:t>
            </a:r>
            <a:r>
              <a:rPr lang="en-US" sz="1000">
                <a:solidFill>
                  <a:schemeClr val="tx2"/>
                </a:solidFill>
                <a:cs typeface="Times New Roman" panose="02020603050405020304" pitchFamily="18" charset="0"/>
              </a:rPr>
              <a:t>Automated</a:t>
            </a:r>
            <a:r>
              <a:rPr lang="en-US" sz="1000" b="1">
                <a:solidFill>
                  <a:schemeClr val="tx2"/>
                </a:solidFill>
                <a:cs typeface="Times New Roman" panose="02020603050405020304" pitchFamily="18" charset="0"/>
              </a:rPr>
              <a:t> </a:t>
            </a:r>
            <a:r>
              <a:rPr lang="en-US" sz="1000">
                <a:solidFill>
                  <a:schemeClr val="tx2"/>
                </a:solidFill>
                <a:cs typeface="Times New Roman" panose="02020603050405020304" pitchFamily="18" charset="0"/>
              </a:rPr>
              <a:t>tests can run a large number of test cases quickly, covering more scenarios than is feasible with manual testing alone</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Ensure Consistency and Repeatability : </a:t>
            </a:r>
            <a:r>
              <a:rPr lang="en-US" sz="1000">
                <a:solidFill>
                  <a:schemeClr val="tx2"/>
                </a:solidFill>
                <a:ea typeface="Calibri" panose="020F0502020204030204" pitchFamily="34" charset="0"/>
                <a:cs typeface="Times New Roman" panose="02020603050405020304" pitchFamily="18" charset="0"/>
              </a:rPr>
              <a:t>Automated tests provide a consistent approach to testing, eliminating human error and variation in test execution. Each time an automated test is run, it performs the same steps, reducing the chance of missed steps or errors in testing</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Facilitate Agile Practices </a:t>
            </a:r>
            <a:r>
              <a:rPr lang="en-US" sz="1000">
                <a:solidFill>
                  <a:schemeClr val="tx2"/>
                </a:solidFill>
                <a:ea typeface="Calibri" panose="020F0502020204030204" pitchFamily="34" charset="0"/>
                <a:cs typeface="Times New Roman" panose="02020603050405020304" pitchFamily="18" charset="0"/>
              </a:rPr>
              <a:t>Automated testing helps Agile teams keep up with rapid development cycles, allowing for iterative development and frequent releases with confidence that the software remains stable.</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Scalability: </a:t>
            </a:r>
            <a:r>
              <a:rPr lang="en-US" sz="1000">
                <a:solidFill>
                  <a:schemeClr val="tx2"/>
                </a:solidFill>
                <a:ea typeface="Calibri" panose="020F0502020204030204" pitchFamily="34" charset="0"/>
                <a:cs typeface="Times New Roman" panose="02020603050405020304" pitchFamily="18" charset="0"/>
              </a:rPr>
              <a:t>As applications grow in complexity, the number of test cases grows as well. Automation enables UAT to scale up and handle more extensive test cases, making it manageable even in large-scale projects</a:t>
            </a:r>
          </a:p>
        </p:txBody>
      </p:sp>
      <p:sp>
        <p:nvSpPr>
          <p:cNvPr id="23" name="Rectangle: Rounded Corners 22">
            <a:extLst>
              <a:ext uri="{FF2B5EF4-FFF2-40B4-BE49-F238E27FC236}">
                <a16:creationId xmlns:a16="http://schemas.microsoft.com/office/drawing/2014/main" id="{B5C1A5A9-E88A-152F-D883-AF9B24C49F6F}"/>
              </a:ext>
            </a:extLst>
          </p:cNvPr>
          <p:cNvSpPr/>
          <p:nvPr/>
        </p:nvSpPr>
        <p:spPr>
          <a:xfrm>
            <a:off x="6210299" y="1279873"/>
            <a:ext cx="5850730" cy="2682527"/>
          </a:xfrm>
          <a:prstGeom prst="roundRect">
            <a:avLst>
              <a:gd name="adj" fmla="val 6660"/>
            </a:avLst>
          </a:prstGeom>
          <a:solidFill>
            <a:schemeClr val="bg2"/>
          </a:solidFill>
          <a:ln w="19050">
            <a:solidFill>
              <a:schemeClr val="accent3">
                <a:lumMod val="40000"/>
                <a:lumOff val="6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31">
            <a:extLst>
              <a:ext uri="{FF2B5EF4-FFF2-40B4-BE49-F238E27FC236}">
                <a16:creationId xmlns:a16="http://schemas.microsoft.com/office/drawing/2014/main" id="{AB9D8AD1-4368-61E3-F54C-EA75B615EF1D}"/>
              </a:ext>
            </a:extLst>
          </p:cNvPr>
          <p:cNvSpPr/>
          <p:nvPr/>
        </p:nvSpPr>
        <p:spPr>
          <a:xfrm>
            <a:off x="6658493" y="1049075"/>
            <a:ext cx="4386536" cy="543959"/>
          </a:xfrm>
          <a:prstGeom prst="roundRect">
            <a:avLst>
              <a:gd name="adj" fmla="val 50000"/>
            </a:avLst>
          </a:prstGeom>
          <a:solidFill>
            <a:schemeClr val="accent3">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How Business Users can be beneficial from automation</a:t>
            </a:r>
          </a:p>
        </p:txBody>
      </p:sp>
      <p:sp>
        <p:nvSpPr>
          <p:cNvPr id="31" name="Oval 30">
            <a:extLst>
              <a:ext uri="{FF2B5EF4-FFF2-40B4-BE49-F238E27FC236}">
                <a16:creationId xmlns:a16="http://schemas.microsoft.com/office/drawing/2014/main" id="{5D8F27B3-3A55-974D-AEC1-0E2137B604C1}"/>
              </a:ext>
            </a:extLst>
          </p:cNvPr>
          <p:cNvSpPr/>
          <p:nvPr/>
        </p:nvSpPr>
        <p:spPr>
          <a:xfrm>
            <a:off x="6487699" y="988069"/>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Block Arc 33">
            <a:extLst>
              <a:ext uri="{FF2B5EF4-FFF2-40B4-BE49-F238E27FC236}">
                <a16:creationId xmlns:a16="http://schemas.microsoft.com/office/drawing/2014/main" id="{3D0755F2-5F00-3DF0-DD79-D0735BA0E405}"/>
              </a:ext>
            </a:extLst>
          </p:cNvPr>
          <p:cNvSpPr/>
          <p:nvPr/>
        </p:nvSpPr>
        <p:spPr>
          <a:xfrm>
            <a:off x="6472969" y="953287"/>
            <a:ext cx="753844" cy="753844"/>
          </a:xfrm>
          <a:prstGeom prst="blockArc">
            <a:avLst>
              <a:gd name="adj1" fmla="val 5217765"/>
              <a:gd name="adj2" fmla="val 16455353"/>
              <a:gd name="adj3" fmla="val 2762"/>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0" name="Oval 39">
            <a:extLst>
              <a:ext uri="{FF2B5EF4-FFF2-40B4-BE49-F238E27FC236}">
                <a16:creationId xmlns:a16="http://schemas.microsoft.com/office/drawing/2014/main" id="{AEA84D2E-E88A-CA57-4458-1C859CF9240C}"/>
              </a:ext>
            </a:extLst>
          </p:cNvPr>
          <p:cNvSpPr/>
          <p:nvPr/>
        </p:nvSpPr>
        <p:spPr>
          <a:xfrm>
            <a:off x="6561492" y="1013528"/>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TextBox 46">
            <a:extLst>
              <a:ext uri="{FF2B5EF4-FFF2-40B4-BE49-F238E27FC236}">
                <a16:creationId xmlns:a16="http://schemas.microsoft.com/office/drawing/2014/main" id="{D0D7E6AE-14D3-4572-D628-908DE0072C80}"/>
              </a:ext>
            </a:extLst>
          </p:cNvPr>
          <p:cNvSpPr txBox="1"/>
          <p:nvPr/>
        </p:nvSpPr>
        <p:spPr>
          <a:xfrm>
            <a:off x="6305693" y="1734837"/>
            <a:ext cx="5755335" cy="1519754"/>
          </a:xfrm>
          <a:prstGeom prst="rect">
            <a:avLst/>
          </a:prstGeom>
          <a:noFill/>
        </p:spPr>
        <p:txBody>
          <a:bodyPr rot="0" spcFirstLastPara="0" vertOverflow="overflow" horzOverflow="overflow" vert="horz" wrap="square" lIns="91440" tIns="45720" rIns="91440" bIns="45720" numCol="1" spcCol="91440" rtlCol="0" fromWordArt="0" anchor="t" anchorCtr="0" forceAA="0" compatLnSpc="1">
            <a:prstTxWarp prst="textNoShape">
              <a:avLst/>
            </a:prstTxWarp>
            <a:noAutofit/>
          </a:bodyPr>
          <a:lstStyle/>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Regression Testing: </a:t>
            </a:r>
            <a:r>
              <a:rPr lang="en-US" sz="1000">
                <a:solidFill>
                  <a:schemeClr val="tx2"/>
                </a:solidFill>
                <a:ea typeface="Calibri" panose="020F0502020204030204" pitchFamily="34" charset="0"/>
                <a:cs typeface="Times New Roman" panose="02020603050405020304" pitchFamily="18" charset="0"/>
              </a:rPr>
              <a:t>Automation is essential for UAT when testing applications that require frequent updates. It enables quick verification that new changes or features do not break existing functionality, which is especially useful in Agile and Continuous Integration environments. </a:t>
            </a:r>
          </a:p>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Free Up Manual Testers for Exploratory and UAT Testing</a:t>
            </a:r>
          </a:p>
          <a:p>
            <a:pPr marR="0" lvl="0">
              <a:spcBef>
                <a:spcPts val="300"/>
              </a:spcBef>
              <a:spcAft>
                <a:spcPts val="0"/>
              </a:spcAft>
              <a:tabLst>
                <a:tab pos="457200" algn="l"/>
              </a:tabLst>
            </a:pPr>
            <a:r>
              <a:rPr lang="en-US" sz="1000">
                <a:solidFill>
                  <a:schemeClr val="tx2"/>
                </a:solidFill>
                <a:ea typeface="Calibri" panose="020F0502020204030204" pitchFamily="34" charset="0"/>
                <a:cs typeface="Times New Roman" panose="02020603050405020304" pitchFamily="18" charset="0"/>
              </a:rPr>
              <a:t>Automated tests handle repetitive tasks, freeing manual testers to focus on exploratory testing, usability testing, and high-level UAT tasks that require human judgement, creativity, and end-user perspective—tasks that automation can’t handle as effectively</a:t>
            </a:r>
          </a:p>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Reduce Costs Over Time </a:t>
            </a:r>
          </a:p>
          <a:p>
            <a:pPr marR="0" lvl="0">
              <a:spcBef>
                <a:spcPts val="300"/>
              </a:spcBef>
              <a:spcAft>
                <a:spcPts val="0"/>
              </a:spcAft>
              <a:tabLst>
                <a:tab pos="457200" algn="l"/>
              </a:tabLst>
            </a:pPr>
            <a:r>
              <a:rPr lang="en-US" sz="1000">
                <a:solidFill>
                  <a:schemeClr val="tx2"/>
                </a:solidFill>
                <a:ea typeface="Calibri" panose="020F0502020204030204" pitchFamily="34" charset="0"/>
                <a:cs typeface="Times New Roman" panose="02020603050405020304" pitchFamily="18" charset="0"/>
              </a:rPr>
              <a:t>Although creating automated tests has upfront costs, it reduces overall costs by minimizing repetitive manual testing efforts. Over time, teams save resources by reducing the amount of manual work required to verify software quality</a:t>
            </a:r>
          </a:p>
        </p:txBody>
      </p:sp>
      <p:sp>
        <p:nvSpPr>
          <p:cNvPr id="48" name="Rectangle: Rounded Corners 47">
            <a:extLst>
              <a:ext uri="{FF2B5EF4-FFF2-40B4-BE49-F238E27FC236}">
                <a16:creationId xmlns:a16="http://schemas.microsoft.com/office/drawing/2014/main" id="{07D64B7B-1A58-C19C-9E1F-BACA7E7F43D0}"/>
              </a:ext>
            </a:extLst>
          </p:cNvPr>
          <p:cNvSpPr/>
          <p:nvPr/>
        </p:nvSpPr>
        <p:spPr>
          <a:xfrm>
            <a:off x="130970" y="4333549"/>
            <a:ext cx="11930057" cy="2219650"/>
          </a:xfrm>
          <a:prstGeom prst="roundRect">
            <a:avLst>
              <a:gd name="adj" fmla="val 6660"/>
            </a:avLst>
          </a:prstGeom>
          <a:solidFill>
            <a:schemeClr val="bg2"/>
          </a:solidFill>
          <a:ln w="19050">
            <a:solidFill>
              <a:schemeClr val="accent5">
                <a:lumMod val="60000"/>
                <a:lumOff val="4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ounded Rectangle 31">
            <a:extLst>
              <a:ext uri="{FF2B5EF4-FFF2-40B4-BE49-F238E27FC236}">
                <a16:creationId xmlns:a16="http://schemas.microsoft.com/office/drawing/2014/main" id="{A2FC56B7-0486-D487-260B-0615B413C839}"/>
              </a:ext>
            </a:extLst>
          </p:cNvPr>
          <p:cNvSpPr/>
          <p:nvPr/>
        </p:nvSpPr>
        <p:spPr>
          <a:xfrm>
            <a:off x="579164" y="4102751"/>
            <a:ext cx="8410831" cy="543959"/>
          </a:xfrm>
          <a:prstGeom prst="roundRect">
            <a:avLst>
              <a:gd name="adj" fmla="val 50000"/>
            </a:avLst>
          </a:prstGeom>
          <a:solidFill>
            <a:schemeClr val="accent5">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Example Scenario where automation can be effectively utilized with each FAST Build</a:t>
            </a:r>
          </a:p>
        </p:txBody>
      </p:sp>
      <p:sp>
        <p:nvSpPr>
          <p:cNvPr id="50" name="Oval 49">
            <a:extLst>
              <a:ext uri="{FF2B5EF4-FFF2-40B4-BE49-F238E27FC236}">
                <a16:creationId xmlns:a16="http://schemas.microsoft.com/office/drawing/2014/main" id="{97A479D2-EFCF-8EE6-67FC-A9566AB515C0}"/>
              </a:ext>
            </a:extLst>
          </p:cNvPr>
          <p:cNvSpPr/>
          <p:nvPr/>
        </p:nvSpPr>
        <p:spPr>
          <a:xfrm>
            <a:off x="408371" y="4041745"/>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Block Arc 50">
            <a:extLst>
              <a:ext uri="{FF2B5EF4-FFF2-40B4-BE49-F238E27FC236}">
                <a16:creationId xmlns:a16="http://schemas.microsoft.com/office/drawing/2014/main" id="{E66CA79E-2C6D-BFA8-358D-F4752A85CF36}"/>
              </a:ext>
            </a:extLst>
          </p:cNvPr>
          <p:cNvSpPr/>
          <p:nvPr/>
        </p:nvSpPr>
        <p:spPr>
          <a:xfrm>
            <a:off x="393641" y="4006963"/>
            <a:ext cx="753844" cy="753844"/>
          </a:xfrm>
          <a:prstGeom prst="blockArc">
            <a:avLst>
              <a:gd name="adj1" fmla="val 5217765"/>
              <a:gd name="adj2" fmla="val 16455353"/>
              <a:gd name="adj3" fmla="val 2762"/>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a:extLst>
              <a:ext uri="{FF2B5EF4-FFF2-40B4-BE49-F238E27FC236}">
                <a16:creationId xmlns:a16="http://schemas.microsoft.com/office/drawing/2014/main" id="{3104C301-AA20-F932-02F7-F9A79B25FCB4}"/>
              </a:ext>
            </a:extLst>
          </p:cNvPr>
          <p:cNvSpPr/>
          <p:nvPr/>
        </p:nvSpPr>
        <p:spPr>
          <a:xfrm>
            <a:off x="482164" y="4067204"/>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08602915-44AF-3301-0772-F1F1DD676E3D}"/>
              </a:ext>
            </a:extLst>
          </p:cNvPr>
          <p:cNvSpPr txBox="1"/>
          <p:nvPr/>
        </p:nvSpPr>
        <p:spPr>
          <a:xfrm>
            <a:off x="226365" y="4733000"/>
            <a:ext cx="11834662" cy="1685447"/>
          </a:xfrm>
          <a:prstGeom prst="rect">
            <a:avLst/>
          </a:prstGeom>
          <a:noFill/>
        </p:spPr>
        <p:txBody>
          <a:bodyPr rot="0" spcFirstLastPara="0" vertOverflow="overflow" horzOverflow="overflow" vert="horz" wrap="square" lIns="91440" tIns="45720" rIns="91440" bIns="45720" numCol="3" spcCol="91440" rtlCol="0" fromWordArt="0" anchor="t" anchorCtr="0" forceAA="0" compatLnSpc="1">
            <a:prstTxWarp prst="textNoShape">
              <a:avLst/>
            </a:prstTxWarp>
            <a:noAutofit/>
          </a:bodyPr>
          <a:lstStyle/>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1 : </a:t>
            </a:r>
            <a:r>
              <a:rPr lang="en-US" sz="1000">
                <a:solidFill>
                  <a:schemeClr val="tx2"/>
                </a:solidFill>
                <a:ea typeface="Calibri" panose="020F0502020204030204" pitchFamily="34" charset="0"/>
                <a:cs typeface="Times New Roman" panose="02020603050405020304" pitchFamily="18" charset="0"/>
              </a:rPr>
              <a:t>FAST Delivers policy creation and Premium Payment Functionality – QA &amp; UAT Tested and signed off.</a:t>
            </a:r>
          </a:p>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2:  </a:t>
            </a:r>
            <a:r>
              <a:rPr lang="en-US" sz="1000">
                <a:solidFill>
                  <a:schemeClr val="tx2"/>
                </a:solidFill>
                <a:ea typeface="Calibri" panose="020F0502020204030204" pitchFamily="34" charset="0"/>
                <a:cs typeface="Times New Roman" panose="02020603050405020304" pitchFamily="18" charset="0"/>
              </a:rPr>
              <a:t>Another build will be deployed with additional functionalities like Free look Cancel, Surrender </a:t>
            </a:r>
            <a:r>
              <a:rPr lang="en-US" sz="1000" err="1">
                <a:solidFill>
                  <a:schemeClr val="tx2"/>
                </a:solidFill>
                <a:ea typeface="Calibri" panose="020F0502020204030204" pitchFamily="34" charset="0"/>
                <a:cs typeface="Times New Roman" panose="02020603050405020304" pitchFamily="18" charset="0"/>
              </a:rPr>
              <a:t>etc</a:t>
            </a:r>
            <a:r>
              <a:rPr lang="en-US" sz="1000">
                <a:solidFill>
                  <a:schemeClr val="tx2"/>
                </a:solidFill>
                <a:ea typeface="Calibri" panose="020F0502020204030204" pitchFamily="34" charset="0"/>
                <a:cs typeface="Times New Roman" panose="02020603050405020304" pitchFamily="18" charset="0"/>
              </a:rPr>
              <a:t>; Manual QA and Business concentrates on Sprint 2, While automation QA completes automated scripts for Sprint 1 </a:t>
            </a:r>
          </a:p>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3 : </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FAST delivers another set of functionality likes Claims, Commissions etc.;</a:t>
            </a:r>
            <a:br>
              <a:rPr lang="en-US" sz="1000">
                <a:solidFill>
                  <a:schemeClr val="tx2"/>
                </a:solidFill>
                <a:ea typeface="Calibri" panose="020F0502020204030204" pitchFamily="34" charset="0"/>
                <a:cs typeface="Times New Roman" panose="02020603050405020304" pitchFamily="18" charset="0"/>
              </a:rPr>
            </a:br>
            <a:endParaRPr lang="en-US" sz="1000">
              <a:solidFill>
                <a:schemeClr val="tx2"/>
              </a:solidFill>
              <a:ea typeface="Calibri" panose="020F0502020204030204" pitchFamily="34" charset="0"/>
              <a:cs typeface="Times New Roman" panose="02020603050405020304" pitchFamily="18" charset="0"/>
            </a:endParaRP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Automation QA runs automatic tests on Sprint 1 delivery and shares the results for Functional QA and Business review</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There is no additional testing required from Business for already delivered builds, automated tests takes care of regression to make sure working functionality is not broken</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Business and Functional QA concentrates only on Sprint 3 delivery</a:t>
            </a:r>
          </a:p>
          <a:p>
            <a:pPr marL="171450" marR="0" lvl="0" indent="-171450">
              <a:spcBef>
                <a:spcPts val="0"/>
              </a:spcBef>
              <a:spcAft>
                <a:spcPts val="0"/>
              </a:spcAft>
              <a:buFont typeface="Arial" panose="020B0604020202020204" pitchFamily="34" charset="0"/>
              <a:buChar char="•"/>
              <a:tabLst>
                <a:tab pos="457200" algn="l"/>
              </a:tabLst>
            </a:pPr>
            <a:endParaRPr lang="en-US" sz="1000">
              <a:solidFill>
                <a:schemeClr val="tx2"/>
              </a:solidFill>
              <a:ea typeface="Calibri" panose="020F0502020204030204" pitchFamily="34" charset="0"/>
              <a:cs typeface="Times New Roman" panose="02020603050405020304" pitchFamily="18" charset="0"/>
            </a:endParaRPr>
          </a:p>
          <a:p>
            <a:pPr marL="171450" marR="0" lvl="0" indent="-171450">
              <a:spcBef>
                <a:spcPts val="0"/>
              </a:spcBef>
              <a:spcAft>
                <a:spcPts val="0"/>
              </a:spcAft>
              <a:buFont typeface="Arial" panose="020B0604020202020204" pitchFamily="34" charset="0"/>
              <a:buChar char="•"/>
              <a:tabLst>
                <a:tab pos="457200" algn="l"/>
              </a:tabLst>
            </a:pPr>
            <a:endParaRPr lang="en-US" sz="1000">
              <a:solidFill>
                <a:schemeClr val="tx2"/>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000">
                <a:solidFill>
                  <a:schemeClr val="tx2"/>
                </a:solidFill>
                <a:latin typeface="+mj-lt"/>
                <a:cs typeface="Times New Roman" panose="02020603050405020304" pitchFamily="18" charset="0"/>
              </a:rPr>
              <a:t>Like above Cycle goes on : </a:t>
            </a:r>
            <a:r>
              <a:rPr lang="en-US" sz="1000">
                <a:solidFill>
                  <a:schemeClr val="tx2"/>
                </a:solidFill>
                <a:ea typeface="Calibri" panose="020F0502020204030204" pitchFamily="34" charset="0"/>
                <a:cs typeface="Times New Roman" panose="02020603050405020304" pitchFamily="18" charset="0"/>
              </a:rPr>
              <a:t>Additionally</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We can create 100’s of policies within few minutes using automation with different sets of test data</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Any transaction can be repeated multiple times by changing effective dates, amounts </a:t>
            </a:r>
            <a:r>
              <a:rPr lang="en-US" sz="1000" err="1">
                <a:solidFill>
                  <a:schemeClr val="tx2"/>
                </a:solidFill>
                <a:ea typeface="Calibri" panose="020F0502020204030204" pitchFamily="34" charset="0"/>
                <a:cs typeface="Times New Roman" panose="02020603050405020304" pitchFamily="18" charset="0"/>
              </a:rPr>
              <a:t>etc</a:t>
            </a:r>
            <a:r>
              <a:rPr lang="en-US" sz="1000">
                <a:solidFill>
                  <a:schemeClr val="tx2"/>
                </a:solidFill>
                <a:ea typeface="Calibri" panose="020F0502020204030204" pitchFamily="34" charset="0"/>
                <a:cs typeface="Times New Roman" panose="02020603050405020304" pitchFamily="18" charset="0"/>
              </a:rPr>
              <a:t>;</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All outbound/inbound extracts will be validated with each delivery to make sure mandatory data points are not missed/hampered</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For next product launch, transactions which are common can be easily tested through automation where business can concentrate on unique transactions</a:t>
            </a:r>
          </a:p>
        </p:txBody>
      </p:sp>
      <p:pic>
        <p:nvPicPr>
          <p:cNvPr id="56" name="Picture 55">
            <a:extLst>
              <a:ext uri="{FF2B5EF4-FFF2-40B4-BE49-F238E27FC236}">
                <a16:creationId xmlns:a16="http://schemas.microsoft.com/office/drawing/2014/main" id="{8ED7BE8E-24F8-9E6F-7402-28FC6EC82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95" y="1071563"/>
            <a:ext cx="406460" cy="409494"/>
          </a:xfrm>
          <a:prstGeom prst="rect">
            <a:avLst/>
          </a:prstGeom>
        </p:spPr>
      </p:pic>
      <p:pic>
        <p:nvPicPr>
          <p:cNvPr id="57" name="Picture 56">
            <a:extLst>
              <a:ext uri="{FF2B5EF4-FFF2-40B4-BE49-F238E27FC236}">
                <a16:creationId xmlns:a16="http://schemas.microsoft.com/office/drawing/2014/main" id="{33788FFE-14BE-7215-135B-EC40B122B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258" y="1102932"/>
            <a:ext cx="385423" cy="385423"/>
          </a:xfrm>
          <a:prstGeom prst="rect">
            <a:avLst/>
          </a:prstGeom>
        </p:spPr>
      </p:pic>
      <p:pic>
        <p:nvPicPr>
          <p:cNvPr id="58" name="Picture 57">
            <a:extLst>
              <a:ext uri="{FF2B5EF4-FFF2-40B4-BE49-F238E27FC236}">
                <a16:creationId xmlns:a16="http://schemas.microsoft.com/office/drawing/2014/main" id="{805D72AF-B5AB-5B34-AB78-35F77E1DA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 y="4117885"/>
            <a:ext cx="458232" cy="461651"/>
          </a:xfrm>
          <a:prstGeom prst="rect">
            <a:avLst/>
          </a:prstGeom>
        </p:spPr>
      </p:pic>
    </p:spTree>
    <p:extLst>
      <p:ext uri="{BB962C8B-B14F-4D97-AF65-F5344CB8AC3E}">
        <p14:creationId xmlns:p14="http://schemas.microsoft.com/office/powerpoint/2010/main" val="307069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6A6B-2977-6F9F-4C6B-BFD137FA510D}"/>
              </a:ext>
            </a:extLst>
          </p:cNvPr>
          <p:cNvSpPr>
            <a:spLocks noGrp="1"/>
          </p:cNvSpPr>
          <p:nvPr>
            <p:ph type="title"/>
          </p:nvPr>
        </p:nvSpPr>
        <p:spPr>
          <a:xfrm>
            <a:off x="705427" y="323273"/>
            <a:ext cx="11963400" cy="535708"/>
          </a:xfrm>
        </p:spPr>
        <p:txBody>
          <a:bodyPr>
            <a:noAutofit/>
          </a:bodyPr>
          <a:lstStyle/>
          <a:p>
            <a:r>
              <a:rPr lang="en-US" sz="2000"/>
              <a:t>Reference: Cost Saving in Manual work hours using Automation for IA</a:t>
            </a:r>
          </a:p>
        </p:txBody>
      </p:sp>
      <p:graphicFrame>
        <p:nvGraphicFramePr>
          <p:cNvPr id="3" name="Table 3">
            <a:extLst>
              <a:ext uri="{FF2B5EF4-FFF2-40B4-BE49-F238E27FC236}">
                <a16:creationId xmlns:a16="http://schemas.microsoft.com/office/drawing/2014/main" id="{E779A619-3CBC-DF1D-B93C-ED6243840298}"/>
              </a:ext>
            </a:extLst>
          </p:cNvPr>
          <p:cNvGraphicFramePr>
            <a:graphicFrameLocks noGrp="1"/>
          </p:cNvGraphicFramePr>
          <p:nvPr>
            <p:extLst>
              <p:ext uri="{D42A27DB-BD31-4B8C-83A1-F6EECF244321}">
                <p14:modId xmlns:p14="http://schemas.microsoft.com/office/powerpoint/2010/main" val="514429366"/>
              </p:ext>
            </p:extLst>
          </p:nvPr>
        </p:nvGraphicFramePr>
        <p:xfrm>
          <a:off x="228600" y="1219200"/>
          <a:ext cx="10513292" cy="5229725"/>
        </p:xfrm>
        <a:graphic>
          <a:graphicData uri="http://schemas.openxmlformats.org/drawingml/2006/table">
            <a:tbl>
              <a:tblPr firstRow="1" bandRow="1">
                <a:tableStyleId>{912C8C85-51F0-491E-9774-3900AFEF0FD7}</a:tableStyleId>
              </a:tblPr>
              <a:tblGrid>
                <a:gridCol w="832600">
                  <a:extLst>
                    <a:ext uri="{9D8B030D-6E8A-4147-A177-3AD203B41FA5}">
                      <a16:colId xmlns:a16="http://schemas.microsoft.com/office/drawing/2014/main" val="3577867276"/>
                    </a:ext>
                  </a:extLst>
                </a:gridCol>
                <a:gridCol w="2328230">
                  <a:extLst>
                    <a:ext uri="{9D8B030D-6E8A-4147-A177-3AD203B41FA5}">
                      <a16:colId xmlns:a16="http://schemas.microsoft.com/office/drawing/2014/main" val="1783503349"/>
                    </a:ext>
                  </a:extLst>
                </a:gridCol>
                <a:gridCol w="2123519">
                  <a:extLst>
                    <a:ext uri="{9D8B030D-6E8A-4147-A177-3AD203B41FA5}">
                      <a16:colId xmlns:a16="http://schemas.microsoft.com/office/drawing/2014/main" val="1338467884"/>
                    </a:ext>
                  </a:extLst>
                </a:gridCol>
                <a:gridCol w="1363208">
                  <a:extLst>
                    <a:ext uri="{9D8B030D-6E8A-4147-A177-3AD203B41FA5}">
                      <a16:colId xmlns:a16="http://schemas.microsoft.com/office/drawing/2014/main" val="1131102879"/>
                    </a:ext>
                  </a:extLst>
                </a:gridCol>
                <a:gridCol w="3865735">
                  <a:extLst>
                    <a:ext uri="{9D8B030D-6E8A-4147-A177-3AD203B41FA5}">
                      <a16:colId xmlns:a16="http://schemas.microsoft.com/office/drawing/2014/main" val="374368780"/>
                    </a:ext>
                  </a:extLst>
                </a:gridCol>
              </a:tblGrid>
              <a:tr h="587009">
                <a:tc>
                  <a:txBody>
                    <a:bodyPr/>
                    <a:lstStyle/>
                    <a:p>
                      <a:pPr algn="ctr"/>
                      <a:r>
                        <a:rPr lang="en-US" sz="1200"/>
                        <a:t>Sl.no</a:t>
                      </a:r>
                    </a:p>
                  </a:txBody>
                  <a:tcPr anchor="ctr">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Functionality</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Manual Hrs. Saved per resource</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 of days</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Comments</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extLst>
                  <a:ext uri="{0D108BD9-81ED-4DB2-BD59-A6C34878D82A}">
                    <a16:rowId xmlns:a16="http://schemas.microsoft.com/office/drawing/2014/main" val="2390884931"/>
                  </a:ext>
                </a:extLst>
              </a:tr>
              <a:tr h="758221">
                <a:tc>
                  <a:txBody>
                    <a:bodyPr/>
                    <a:lstStyle/>
                    <a:p>
                      <a:pPr algn="ctr"/>
                      <a:r>
                        <a:rPr lang="en-US" sz="1050"/>
                        <a:t>1</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Automation Framework  </a:t>
                      </a:r>
                    </a:p>
                    <a:p>
                      <a:pPr algn="ctr"/>
                      <a:endParaRPr lang="en-US" sz="1050"/>
                    </a:p>
                    <a:p>
                      <a:pPr algn="ctr"/>
                      <a:r>
                        <a:rPr lang="en-US" sz="1050"/>
                        <a:t>Selenium + Java</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Utilized around ~200 hours for framework building</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1566709758"/>
                  </a:ext>
                </a:extLst>
              </a:tr>
              <a:tr h="587009">
                <a:tc>
                  <a:txBody>
                    <a:bodyPr/>
                    <a:lstStyle/>
                    <a:p>
                      <a:pPr algn="ctr"/>
                      <a:r>
                        <a:rPr lang="en-US" sz="1050"/>
                        <a:t>2</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Tax Comparison for all USA States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1500 Hrs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187.5 days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300 different scenarios for all US States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554066298"/>
                  </a:ext>
                </a:extLst>
              </a:tr>
              <a:tr h="758221">
                <a:tc>
                  <a:txBody>
                    <a:bodyPr/>
                    <a:lstStyle/>
                    <a:p>
                      <a:pPr algn="ctr"/>
                      <a:r>
                        <a:rPr lang="en-US" sz="1050"/>
                        <a:t>3</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Conversion Data Migration</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16 Hrs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2 days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Data provided in CSV  vs FAST UI Screens (~500+columns from Oracle data base)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17396020"/>
                  </a:ext>
                </a:extLst>
              </a:tr>
              <a:tr h="587009">
                <a:tc>
                  <a:txBody>
                    <a:bodyPr/>
                    <a:lstStyle/>
                    <a:p>
                      <a:pPr algn="ctr"/>
                      <a:r>
                        <a:rPr lang="en-US" sz="1050"/>
                        <a:t>4</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Downstream validation FAST XML vs AWS Feeds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100 hrs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37.5 days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04135927"/>
                  </a:ext>
                </a:extLst>
              </a:tr>
              <a:tr h="929434">
                <a:tc>
                  <a:txBody>
                    <a:bodyPr/>
                    <a:lstStyle/>
                    <a:p>
                      <a:pPr algn="ctr"/>
                      <a:r>
                        <a:rPr lang="en-US" sz="1050"/>
                        <a:t>5</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FAST UI End to End Automation like claims, profile updates etc.;</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8 hrs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 day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solidFill>
                            <a:schemeClr val="accent3"/>
                          </a:solidFill>
                        </a:rPr>
                        <a:t>In progress</a:t>
                      </a:r>
                      <a:r>
                        <a:rPr lang="en-US" sz="1050"/>
                        <a:t>, automation can create group, policy, do servicing activities, Claims,  validate accounting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343643321"/>
                  </a:ext>
                </a:extLst>
              </a:tr>
              <a:tr h="435813">
                <a:tc>
                  <a:txBody>
                    <a:bodyPr/>
                    <a:lstStyle/>
                    <a:p>
                      <a:pPr algn="ctr"/>
                      <a:r>
                        <a:rPr lang="en-US" sz="1050"/>
                        <a:t>6</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Correspondence – Data verification Kit</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2 hr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Census input file vs JSON</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998478048"/>
                  </a:ext>
                </a:extLst>
              </a:tr>
              <a:tr h="587009">
                <a:tc>
                  <a:txBody>
                    <a:bodyPr/>
                    <a:lstStyle/>
                    <a:p>
                      <a:pPr algn="ctr"/>
                      <a:r>
                        <a:rPr lang="en-US" sz="1050"/>
                        <a:t>7</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Correspondence- Letters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 hr policy per letter</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t>FAST UI vs JSON</a:t>
                      </a:r>
                    </a:p>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615571780"/>
                  </a:ext>
                </a:extLst>
              </a:tr>
            </a:tbl>
          </a:graphicData>
        </a:graphic>
      </p:graphicFrame>
    </p:spTree>
    <p:extLst>
      <p:ext uri="{BB962C8B-B14F-4D97-AF65-F5344CB8AC3E}">
        <p14:creationId xmlns:p14="http://schemas.microsoft.com/office/powerpoint/2010/main" val="323658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a:xfrm>
            <a:off x="114300" y="304801"/>
            <a:ext cx="11722100" cy="914400"/>
          </a:xfrm>
        </p:spPr>
        <p:txBody>
          <a:bodyPr>
            <a:noAutofit/>
          </a:bodyPr>
          <a:lstStyle/>
          <a:p>
            <a:r>
              <a:rPr lang="en-US" sz="2400" b="1"/>
              <a:t>Process of collaboration between automation testers and business users for defining and executing a test automation approach(Current State)</a:t>
            </a:r>
            <a:br>
              <a:rPr lang="en-US" sz="2400" b="1"/>
            </a:br>
            <a:endParaRPr lang="en-US" sz="2400" b="1"/>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146175"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8" name="Picture 2" descr="New York Life Insurance Review: Whole and Universal Life - ValuePenguin">
            <a:extLst>
              <a:ext uri="{FF2B5EF4-FFF2-40B4-BE49-F238E27FC236}">
                <a16:creationId xmlns:a16="http://schemas.microsoft.com/office/drawing/2014/main" id="{D46BBE7B-AB78-0E14-1D94-8BF6D1A1A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6553199"/>
            <a:ext cx="465256" cy="2658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36DD118B-88E2-1475-C679-83B294AC5211}"/>
              </a:ext>
            </a:extLst>
          </p:cNvPr>
          <p:cNvSpPr/>
          <p:nvPr/>
        </p:nvSpPr>
        <p:spPr bwMode="ltGray">
          <a:xfrm>
            <a:off x="114300" y="1831110"/>
            <a:ext cx="2792452" cy="399460"/>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Sprint Planning Session </a:t>
            </a:r>
            <a:r>
              <a:rPr lang="en-US" sz="1051"/>
              <a:t>: </a:t>
            </a:r>
          </a:p>
          <a:p>
            <a:pPr algn="ctr"/>
            <a:r>
              <a:rPr lang="en-US" sz="1051"/>
              <a:t>Identify Stake Holders</a:t>
            </a:r>
          </a:p>
        </p:txBody>
      </p:sp>
      <p:sp>
        <p:nvSpPr>
          <p:cNvPr id="11" name="Rectangle: Rounded Corners 10">
            <a:extLst>
              <a:ext uri="{FF2B5EF4-FFF2-40B4-BE49-F238E27FC236}">
                <a16:creationId xmlns:a16="http://schemas.microsoft.com/office/drawing/2014/main" id="{18DAB3A6-707F-2783-E2D0-102326CB9B63}"/>
              </a:ext>
            </a:extLst>
          </p:cNvPr>
          <p:cNvSpPr/>
          <p:nvPr/>
        </p:nvSpPr>
        <p:spPr bwMode="ltGray">
          <a:xfrm>
            <a:off x="114300" y="2387375"/>
            <a:ext cx="2792452" cy="929156"/>
          </a:xfrm>
          <a:prstGeom prst="roundRect">
            <a:avLst>
              <a:gd name="adj" fmla="val 7099"/>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Requirement gathering </a:t>
            </a:r>
            <a:r>
              <a:rPr lang="en-US" sz="1051"/>
              <a:t>Gather 1</a:t>
            </a:r>
            <a:r>
              <a:rPr lang="en-US" sz="1051" baseline="30000"/>
              <a:t>st</a:t>
            </a:r>
            <a:r>
              <a:rPr lang="en-US" sz="1051"/>
              <a:t> set of Critical Processes/Transactions that need repetitive/regression testing with each build deployment</a:t>
            </a:r>
          </a:p>
        </p:txBody>
      </p:sp>
      <p:sp>
        <p:nvSpPr>
          <p:cNvPr id="14" name="Rectangle: Rounded Corners 13">
            <a:extLst>
              <a:ext uri="{FF2B5EF4-FFF2-40B4-BE49-F238E27FC236}">
                <a16:creationId xmlns:a16="http://schemas.microsoft.com/office/drawing/2014/main" id="{3ADBAE8E-1C99-F359-FAC3-A46FA565329F}"/>
              </a:ext>
            </a:extLst>
          </p:cNvPr>
          <p:cNvSpPr/>
          <p:nvPr/>
        </p:nvSpPr>
        <p:spPr bwMode="ltGray">
          <a:xfrm>
            <a:off x="114300" y="3498771"/>
            <a:ext cx="2792452" cy="704505"/>
          </a:xfrm>
          <a:prstGeom prst="roundRect">
            <a:avLst>
              <a:gd name="adj" fmla="val 12461"/>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Prioritization : </a:t>
            </a:r>
            <a:r>
              <a:rPr lang="en-US" sz="1051"/>
              <a:t>Prioritize the Transactions and Include them in Sprint Planning</a:t>
            </a:r>
          </a:p>
        </p:txBody>
      </p:sp>
      <p:sp>
        <p:nvSpPr>
          <p:cNvPr id="15" name="Rectangle: Rounded Corners 14">
            <a:extLst>
              <a:ext uri="{FF2B5EF4-FFF2-40B4-BE49-F238E27FC236}">
                <a16:creationId xmlns:a16="http://schemas.microsoft.com/office/drawing/2014/main" id="{D2617166-4D9A-8FB6-1930-2AE94D3FC2DA}"/>
              </a:ext>
            </a:extLst>
          </p:cNvPr>
          <p:cNvSpPr/>
          <p:nvPr/>
        </p:nvSpPr>
        <p:spPr bwMode="ltGray">
          <a:xfrm>
            <a:off x="114300" y="4405450"/>
            <a:ext cx="2792452" cy="780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Business Flow:</a:t>
            </a:r>
          </a:p>
          <a:p>
            <a:pPr algn="ctr"/>
            <a:r>
              <a:rPr lang="en-US" sz="1051"/>
              <a:t>Business provides the logic and general flow of transaction in current system</a:t>
            </a:r>
          </a:p>
        </p:txBody>
      </p:sp>
      <p:sp>
        <p:nvSpPr>
          <p:cNvPr id="16" name="Rectangle: Rounded Corners 15">
            <a:extLst>
              <a:ext uri="{FF2B5EF4-FFF2-40B4-BE49-F238E27FC236}">
                <a16:creationId xmlns:a16="http://schemas.microsoft.com/office/drawing/2014/main" id="{19C436D3-3C74-8BCE-4329-B073E0A957A9}"/>
              </a:ext>
            </a:extLst>
          </p:cNvPr>
          <p:cNvSpPr/>
          <p:nvPr/>
        </p:nvSpPr>
        <p:spPr bwMode="ltGray">
          <a:xfrm>
            <a:off x="114300" y="5380567"/>
            <a:ext cx="2792452" cy="799363"/>
          </a:xfrm>
          <a:prstGeom prst="roundRect">
            <a:avLst>
              <a:gd name="adj" fmla="val 9991"/>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Test Case Creation: </a:t>
            </a:r>
            <a:r>
              <a:rPr lang="en-US" sz="1051"/>
              <a:t>Automation Tester Come up with Test Scripts based on the understanding of FAST Application using Confluence Page Information</a:t>
            </a:r>
          </a:p>
        </p:txBody>
      </p:sp>
      <p:sp>
        <p:nvSpPr>
          <p:cNvPr id="17" name="Arrow: Pentagon 16">
            <a:extLst>
              <a:ext uri="{FF2B5EF4-FFF2-40B4-BE49-F238E27FC236}">
                <a16:creationId xmlns:a16="http://schemas.microsoft.com/office/drawing/2014/main" id="{039EDA13-4927-05D7-D879-A0D4B19D119F}"/>
              </a:ext>
            </a:extLst>
          </p:cNvPr>
          <p:cNvSpPr/>
          <p:nvPr/>
        </p:nvSpPr>
        <p:spPr bwMode="ltGray">
          <a:xfrm>
            <a:off x="114300" y="1150947"/>
            <a:ext cx="6118911" cy="425531"/>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Automation Team</a:t>
            </a:r>
          </a:p>
        </p:txBody>
      </p:sp>
      <p:sp>
        <p:nvSpPr>
          <p:cNvPr id="18" name="Arrow: Pentagon 17">
            <a:extLst>
              <a:ext uri="{FF2B5EF4-FFF2-40B4-BE49-F238E27FC236}">
                <a16:creationId xmlns:a16="http://schemas.microsoft.com/office/drawing/2014/main" id="{B30B0265-84C4-FA0D-0E15-0E5A7AF18A91}"/>
              </a:ext>
            </a:extLst>
          </p:cNvPr>
          <p:cNvSpPr/>
          <p:nvPr/>
        </p:nvSpPr>
        <p:spPr bwMode="ltGray">
          <a:xfrm>
            <a:off x="6971367" y="1150947"/>
            <a:ext cx="5097556" cy="425531"/>
          </a:xfrm>
          <a:prstGeom prst="homePlate">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latin typeface="+mj-lt"/>
              </a:rPr>
              <a:t>Manual QA and  Test Case Creation Team</a:t>
            </a:r>
          </a:p>
        </p:txBody>
      </p:sp>
      <p:sp>
        <p:nvSpPr>
          <p:cNvPr id="19" name="Rectangle: Rounded Corners 18">
            <a:extLst>
              <a:ext uri="{FF2B5EF4-FFF2-40B4-BE49-F238E27FC236}">
                <a16:creationId xmlns:a16="http://schemas.microsoft.com/office/drawing/2014/main" id="{699D407D-305B-B316-43A9-57C0AE4C42CB}"/>
              </a:ext>
            </a:extLst>
          </p:cNvPr>
          <p:cNvSpPr/>
          <p:nvPr/>
        </p:nvSpPr>
        <p:spPr bwMode="ltGray">
          <a:xfrm>
            <a:off x="3176304" y="2340209"/>
            <a:ext cx="3269636" cy="33822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Coding &amp; Execution </a:t>
            </a:r>
            <a:r>
              <a:rPr lang="en-US" sz="1051"/>
              <a:t>:Prepares automation suite</a:t>
            </a:r>
          </a:p>
        </p:txBody>
      </p:sp>
      <p:sp>
        <p:nvSpPr>
          <p:cNvPr id="20" name="Rectangle: Rounded Corners 19">
            <a:extLst>
              <a:ext uri="{FF2B5EF4-FFF2-40B4-BE49-F238E27FC236}">
                <a16:creationId xmlns:a16="http://schemas.microsoft.com/office/drawing/2014/main" id="{5A87E19C-A0E2-FFCC-EC2A-D4024D5DAB2C}"/>
              </a:ext>
            </a:extLst>
          </p:cNvPr>
          <p:cNvSpPr/>
          <p:nvPr/>
        </p:nvSpPr>
        <p:spPr bwMode="ltGray">
          <a:xfrm>
            <a:off x="3176304" y="2782510"/>
            <a:ext cx="3269636" cy="81344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End of the Sprint</a:t>
            </a:r>
            <a:r>
              <a:rPr lang="en-US" sz="1051">
                <a:sym typeface="Wingdings" panose="05000000000000000000" pitchFamily="2" charset="2"/>
              </a:rPr>
              <a:t> Provide demo to Complete QA and Business Users to present the work done and may seek conditional approval </a:t>
            </a:r>
            <a:endParaRPr lang="en-US" sz="1051"/>
          </a:p>
        </p:txBody>
      </p:sp>
      <p:cxnSp>
        <p:nvCxnSpPr>
          <p:cNvPr id="21" name="Straight Arrow Connector 20">
            <a:extLst>
              <a:ext uri="{FF2B5EF4-FFF2-40B4-BE49-F238E27FC236}">
                <a16:creationId xmlns:a16="http://schemas.microsoft.com/office/drawing/2014/main" id="{353DAEF2-5FA0-EB99-5C31-6EA8959F4B4F}"/>
              </a:ext>
            </a:extLst>
          </p:cNvPr>
          <p:cNvCxnSpPr>
            <a:cxnSpLocks/>
            <a:endCxn id="11" idx="0"/>
          </p:cNvCxnSpPr>
          <p:nvPr/>
        </p:nvCxnSpPr>
        <p:spPr>
          <a:xfrm>
            <a:off x="1510526" y="2230570"/>
            <a:ext cx="0" cy="15680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0CF991-7F38-0D7A-3B1F-17B77162E4B8}"/>
              </a:ext>
            </a:extLst>
          </p:cNvPr>
          <p:cNvCxnSpPr>
            <a:cxnSpLocks/>
            <a:stCxn id="11" idx="2"/>
            <a:endCxn id="14" idx="0"/>
          </p:cNvCxnSpPr>
          <p:nvPr/>
        </p:nvCxnSpPr>
        <p:spPr>
          <a:xfrm>
            <a:off x="1510526" y="3316531"/>
            <a:ext cx="0" cy="18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D866D2-706A-B611-430B-2AE9B25EB2EB}"/>
              </a:ext>
            </a:extLst>
          </p:cNvPr>
          <p:cNvCxnSpPr>
            <a:cxnSpLocks/>
            <a:stCxn id="14" idx="2"/>
            <a:endCxn id="15" idx="0"/>
          </p:cNvCxnSpPr>
          <p:nvPr/>
        </p:nvCxnSpPr>
        <p:spPr>
          <a:xfrm>
            <a:off x="1510526" y="4203276"/>
            <a:ext cx="0" cy="20217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21A675-FEAC-1A28-6D33-A5CB28DE74AE}"/>
              </a:ext>
            </a:extLst>
          </p:cNvPr>
          <p:cNvCxnSpPr>
            <a:cxnSpLocks/>
            <a:stCxn id="15" idx="2"/>
            <a:endCxn id="16" idx="0"/>
          </p:cNvCxnSpPr>
          <p:nvPr/>
        </p:nvCxnSpPr>
        <p:spPr>
          <a:xfrm>
            <a:off x="1510526" y="5185727"/>
            <a:ext cx="0" cy="19484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87C7E160-B049-4909-5827-8D61C4A21396}"/>
              </a:ext>
            </a:extLst>
          </p:cNvPr>
          <p:cNvSpPr/>
          <p:nvPr/>
        </p:nvSpPr>
        <p:spPr bwMode="ltGray">
          <a:xfrm>
            <a:off x="7268985" y="1702748"/>
            <a:ext cx="4524773" cy="36708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Core Build Delivery : </a:t>
            </a:r>
            <a:r>
              <a:rPr lang="en-US" sz="1051"/>
              <a:t>FAST Term Build delivery for Planned Sprint</a:t>
            </a:r>
          </a:p>
        </p:txBody>
      </p:sp>
      <p:sp>
        <p:nvSpPr>
          <p:cNvPr id="26" name="Rectangle: Rounded Corners 25">
            <a:extLst>
              <a:ext uri="{FF2B5EF4-FFF2-40B4-BE49-F238E27FC236}">
                <a16:creationId xmlns:a16="http://schemas.microsoft.com/office/drawing/2014/main" id="{17ABD018-59D4-5EA8-00AF-6C82662C165F}"/>
              </a:ext>
            </a:extLst>
          </p:cNvPr>
          <p:cNvSpPr/>
          <p:nvPr/>
        </p:nvSpPr>
        <p:spPr bwMode="ltGray">
          <a:xfrm>
            <a:off x="7268985" y="2187645"/>
            <a:ext cx="4525200" cy="399460"/>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Testing : </a:t>
            </a:r>
            <a:r>
              <a:rPr lang="en-US" sz="1000"/>
              <a:t>Manual QA Team and Service Team Starts Testing the Application</a:t>
            </a:r>
          </a:p>
        </p:txBody>
      </p:sp>
      <p:sp>
        <p:nvSpPr>
          <p:cNvPr id="27" name="Rectangle: Rounded Corners 26">
            <a:extLst>
              <a:ext uri="{FF2B5EF4-FFF2-40B4-BE49-F238E27FC236}">
                <a16:creationId xmlns:a16="http://schemas.microsoft.com/office/drawing/2014/main" id="{41DE6F70-0EB1-5368-EDD8-6D4C8FF5332B}"/>
              </a:ext>
            </a:extLst>
          </p:cNvPr>
          <p:cNvSpPr/>
          <p:nvPr/>
        </p:nvSpPr>
        <p:spPr bwMode="ltGray">
          <a:xfrm>
            <a:off x="3176304" y="4523909"/>
            <a:ext cx="3269636" cy="51873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Sign off : </a:t>
            </a:r>
            <a:r>
              <a:rPr lang="en-US" sz="1051"/>
              <a:t>Provide final demo to QA Leads and Business to receive the sign off</a:t>
            </a:r>
          </a:p>
        </p:txBody>
      </p:sp>
      <p:sp>
        <p:nvSpPr>
          <p:cNvPr id="28" name="Rectangle: Rounded Corners 27">
            <a:extLst>
              <a:ext uri="{FF2B5EF4-FFF2-40B4-BE49-F238E27FC236}">
                <a16:creationId xmlns:a16="http://schemas.microsoft.com/office/drawing/2014/main" id="{76FE30AF-A5E3-8163-91D9-D6BE8C373533}"/>
              </a:ext>
            </a:extLst>
          </p:cNvPr>
          <p:cNvSpPr/>
          <p:nvPr/>
        </p:nvSpPr>
        <p:spPr bwMode="ltGray">
          <a:xfrm>
            <a:off x="3176304" y="3772472"/>
            <a:ext cx="3269636" cy="649525"/>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More than N-1 Sprint :</a:t>
            </a:r>
          </a:p>
          <a:p>
            <a:pPr algn="ctr"/>
            <a:r>
              <a:rPr lang="en-US" sz="1051"/>
              <a:t>Automation QA Updates the Code to accommodate the changes that were signed off</a:t>
            </a:r>
          </a:p>
        </p:txBody>
      </p:sp>
      <p:sp>
        <p:nvSpPr>
          <p:cNvPr id="29" name="Diamond 28">
            <a:extLst>
              <a:ext uri="{FF2B5EF4-FFF2-40B4-BE49-F238E27FC236}">
                <a16:creationId xmlns:a16="http://schemas.microsoft.com/office/drawing/2014/main" id="{4323F12D-5F57-172E-256E-F6B591450D05}"/>
              </a:ext>
            </a:extLst>
          </p:cNvPr>
          <p:cNvSpPr/>
          <p:nvPr/>
        </p:nvSpPr>
        <p:spPr bwMode="ltGray">
          <a:xfrm>
            <a:off x="3102483" y="5185727"/>
            <a:ext cx="1889065" cy="855539"/>
          </a:xfrm>
          <a:prstGeom prst="diamond">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a:t>Is Business agreed with final updates</a:t>
            </a:r>
          </a:p>
        </p:txBody>
      </p:sp>
      <p:sp>
        <p:nvSpPr>
          <p:cNvPr id="30" name="Oval 29">
            <a:extLst>
              <a:ext uri="{FF2B5EF4-FFF2-40B4-BE49-F238E27FC236}">
                <a16:creationId xmlns:a16="http://schemas.microsoft.com/office/drawing/2014/main" id="{132890D1-A653-9E5C-10CC-3DB8FBAE4E7E}"/>
              </a:ext>
            </a:extLst>
          </p:cNvPr>
          <p:cNvSpPr/>
          <p:nvPr/>
        </p:nvSpPr>
        <p:spPr bwMode="ltGray">
          <a:xfrm>
            <a:off x="5277951" y="5231564"/>
            <a:ext cx="811136" cy="763863"/>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sp>
        <p:nvSpPr>
          <p:cNvPr id="31" name="TextBox 30">
            <a:extLst>
              <a:ext uri="{FF2B5EF4-FFF2-40B4-BE49-F238E27FC236}">
                <a16:creationId xmlns:a16="http://schemas.microsoft.com/office/drawing/2014/main" id="{726D9AFD-DFD8-77CF-C3D8-21893B5CBD9B}"/>
              </a:ext>
            </a:extLst>
          </p:cNvPr>
          <p:cNvSpPr txBox="1"/>
          <p:nvPr/>
        </p:nvSpPr>
        <p:spPr>
          <a:xfrm>
            <a:off x="4830139" y="5627694"/>
            <a:ext cx="595262" cy="254044"/>
          </a:xfrm>
          <a:prstGeom prst="rect">
            <a:avLst/>
          </a:prstGeom>
          <a:noFill/>
        </p:spPr>
        <p:txBody>
          <a:bodyPr wrap="square" rtlCol="0">
            <a:spAutoFit/>
          </a:bodyPr>
          <a:lstStyle/>
          <a:p>
            <a:r>
              <a:rPr lang="en-US" sz="1051"/>
              <a:t>Yes</a:t>
            </a:r>
          </a:p>
        </p:txBody>
      </p:sp>
      <p:sp>
        <p:nvSpPr>
          <p:cNvPr id="32" name="Rectangle: Rounded Corners 31">
            <a:extLst>
              <a:ext uri="{FF2B5EF4-FFF2-40B4-BE49-F238E27FC236}">
                <a16:creationId xmlns:a16="http://schemas.microsoft.com/office/drawing/2014/main" id="{7C600E9E-71A4-2415-009A-25882259C2F5}"/>
              </a:ext>
            </a:extLst>
          </p:cNvPr>
          <p:cNvSpPr/>
          <p:nvPr/>
        </p:nvSpPr>
        <p:spPr bwMode="ltGray">
          <a:xfrm>
            <a:off x="7268985" y="2726764"/>
            <a:ext cx="4525200" cy="55180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Capturing final test steps : </a:t>
            </a:r>
            <a:r>
              <a:rPr lang="en-US" sz="1000"/>
              <a:t>Manual QA work with FAST &amp; Service Users to outline detailed test cases with actual steps</a:t>
            </a:r>
          </a:p>
        </p:txBody>
      </p:sp>
      <p:sp>
        <p:nvSpPr>
          <p:cNvPr id="33" name="Rectangle: Rounded Corners 32">
            <a:extLst>
              <a:ext uri="{FF2B5EF4-FFF2-40B4-BE49-F238E27FC236}">
                <a16:creationId xmlns:a16="http://schemas.microsoft.com/office/drawing/2014/main" id="{18E16971-A905-B4EE-AD2F-010AED13CD11}"/>
              </a:ext>
            </a:extLst>
          </p:cNvPr>
          <p:cNvSpPr/>
          <p:nvPr/>
        </p:nvSpPr>
        <p:spPr bwMode="ltGray">
          <a:xfrm>
            <a:off x="7268985" y="3418226"/>
            <a:ext cx="4525200" cy="450747"/>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50" b="1"/>
              <a:t>Practitest : </a:t>
            </a:r>
            <a:r>
              <a:rPr lang="en-US" sz="1000"/>
              <a:t>Upload the Test Cases to Practitest</a:t>
            </a:r>
          </a:p>
        </p:txBody>
      </p:sp>
      <p:sp>
        <p:nvSpPr>
          <p:cNvPr id="34" name="Rectangle: Rounded Corners 33">
            <a:extLst>
              <a:ext uri="{FF2B5EF4-FFF2-40B4-BE49-F238E27FC236}">
                <a16:creationId xmlns:a16="http://schemas.microsoft.com/office/drawing/2014/main" id="{4C2392B6-8EDA-94B1-C617-14B4E215203E}"/>
              </a:ext>
            </a:extLst>
          </p:cNvPr>
          <p:cNvSpPr/>
          <p:nvPr/>
        </p:nvSpPr>
        <p:spPr bwMode="ltGray">
          <a:xfrm>
            <a:off x="7268985" y="3998849"/>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Sign off : </a:t>
            </a:r>
            <a:r>
              <a:rPr lang="en-US" sz="1000"/>
              <a:t>Seek Business sign off on Manual Test Cases</a:t>
            </a:r>
          </a:p>
        </p:txBody>
      </p:sp>
      <p:sp>
        <p:nvSpPr>
          <p:cNvPr id="35" name="Rectangle: Rounded Corners 34">
            <a:extLst>
              <a:ext uri="{FF2B5EF4-FFF2-40B4-BE49-F238E27FC236}">
                <a16:creationId xmlns:a16="http://schemas.microsoft.com/office/drawing/2014/main" id="{7186D759-AD9A-A768-909E-80406256037A}"/>
              </a:ext>
            </a:extLst>
          </p:cNvPr>
          <p:cNvSpPr/>
          <p:nvPr/>
        </p:nvSpPr>
        <p:spPr bwMode="ltGray">
          <a:xfrm>
            <a:off x="7268985" y="4683310"/>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Handover : </a:t>
            </a:r>
            <a:r>
              <a:rPr lang="en-US" sz="1000"/>
              <a:t>Handover the Manual test cases to Automation QA</a:t>
            </a:r>
          </a:p>
          <a:p>
            <a:pPr algn="ctr"/>
            <a:endParaRPr lang="en-US" sz="1000"/>
          </a:p>
        </p:txBody>
      </p:sp>
      <p:sp>
        <p:nvSpPr>
          <p:cNvPr id="36" name="Rectangle: Rounded Corners 35">
            <a:extLst>
              <a:ext uri="{FF2B5EF4-FFF2-40B4-BE49-F238E27FC236}">
                <a16:creationId xmlns:a16="http://schemas.microsoft.com/office/drawing/2014/main" id="{F5FB819C-F5C0-8FDD-FC12-8E0C6C3D0326}"/>
              </a:ext>
            </a:extLst>
          </p:cNvPr>
          <p:cNvSpPr/>
          <p:nvPr/>
        </p:nvSpPr>
        <p:spPr bwMode="ltGray">
          <a:xfrm>
            <a:off x="3176304" y="1932963"/>
            <a:ext cx="3269636" cy="28491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Practitest : </a:t>
            </a:r>
            <a:r>
              <a:rPr lang="en-US" sz="1051"/>
              <a:t>Uploads automation Cases to PT</a:t>
            </a:r>
          </a:p>
        </p:txBody>
      </p:sp>
      <p:cxnSp>
        <p:nvCxnSpPr>
          <p:cNvPr id="37" name="Connector: Elbow 36">
            <a:extLst>
              <a:ext uri="{FF2B5EF4-FFF2-40B4-BE49-F238E27FC236}">
                <a16:creationId xmlns:a16="http://schemas.microsoft.com/office/drawing/2014/main" id="{5A92362D-0749-91EB-9CF5-75546BE83B55}"/>
              </a:ext>
            </a:extLst>
          </p:cNvPr>
          <p:cNvCxnSpPr>
            <a:cxnSpLocks/>
            <a:stCxn id="35" idx="2"/>
            <a:endCxn id="28" idx="3"/>
          </p:cNvCxnSpPr>
          <p:nvPr/>
        </p:nvCxnSpPr>
        <p:spPr>
          <a:xfrm rot="5400000" flipH="1">
            <a:off x="7436360" y="3106816"/>
            <a:ext cx="1104806" cy="3085645"/>
          </a:xfrm>
          <a:prstGeom prst="bentConnector4">
            <a:avLst>
              <a:gd name="adj1" fmla="val -20691"/>
              <a:gd name="adj2" fmla="val 8666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09EE83-B8FA-93EB-45C9-6F38363065F9}"/>
              </a:ext>
            </a:extLst>
          </p:cNvPr>
          <p:cNvCxnSpPr>
            <a:cxnSpLocks/>
            <a:stCxn id="20" idx="2"/>
            <a:endCxn id="28" idx="0"/>
          </p:cNvCxnSpPr>
          <p:nvPr/>
        </p:nvCxnSpPr>
        <p:spPr>
          <a:xfrm>
            <a:off x="4811122" y="3595958"/>
            <a:ext cx="0" cy="17651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76A700-584D-0CFA-7DFE-81FE0997CFF7}"/>
              </a:ext>
            </a:extLst>
          </p:cNvPr>
          <p:cNvCxnSpPr>
            <a:cxnSpLocks/>
            <a:stCxn id="19" idx="2"/>
            <a:endCxn id="20" idx="0"/>
          </p:cNvCxnSpPr>
          <p:nvPr/>
        </p:nvCxnSpPr>
        <p:spPr>
          <a:xfrm>
            <a:off x="4811122" y="2678437"/>
            <a:ext cx="0" cy="104073"/>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ECC3711-BD54-48B2-240C-592D08B03A08}"/>
              </a:ext>
            </a:extLst>
          </p:cNvPr>
          <p:cNvCxnSpPr>
            <a:cxnSpLocks/>
            <a:stCxn id="16" idx="2"/>
            <a:endCxn id="36" idx="0"/>
          </p:cNvCxnSpPr>
          <p:nvPr/>
        </p:nvCxnSpPr>
        <p:spPr>
          <a:xfrm rot="5400000" flipH="1" flipV="1">
            <a:off x="1037340" y="2406149"/>
            <a:ext cx="4246967" cy="3300596"/>
          </a:xfrm>
          <a:prstGeom prst="bentConnector5">
            <a:avLst>
              <a:gd name="adj1" fmla="val -5383"/>
              <a:gd name="adj2" fmla="val 46386"/>
              <a:gd name="adj3" fmla="val 10538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EE68D727-A4C5-794D-3935-ED38CDFB1077}"/>
              </a:ext>
            </a:extLst>
          </p:cNvPr>
          <p:cNvSpPr/>
          <p:nvPr/>
        </p:nvSpPr>
        <p:spPr bwMode="ltGray">
          <a:xfrm>
            <a:off x="6410604" y="5517146"/>
            <a:ext cx="2206761" cy="850193"/>
          </a:xfrm>
          <a:prstGeom prst="roundRect">
            <a:avLst>
              <a:gd name="adj" fmla="val 10692"/>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504000" rtlCol="0" anchor="ctr"/>
          <a:lstStyle/>
          <a:p>
            <a:r>
              <a:rPr lang="en-US" sz="1000" b="1"/>
              <a:t>Iterative Improvement: </a:t>
            </a:r>
            <a:r>
              <a:rPr lang="en-US" sz="1000"/>
              <a:t>Gather the feedback and modify/add validations as per business request</a:t>
            </a:r>
          </a:p>
        </p:txBody>
      </p:sp>
      <p:cxnSp>
        <p:nvCxnSpPr>
          <p:cNvPr id="42" name="Connector: Elbow 41">
            <a:extLst>
              <a:ext uri="{FF2B5EF4-FFF2-40B4-BE49-F238E27FC236}">
                <a16:creationId xmlns:a16="http://schemas.microsoft.com/office/drawing/2014/main" id="{CCD729E5-0756-93D4-FA59-B67614344301}"/>
              </a:ext>
            </a:extLst>
          </p:cNvPr>
          <p:cNvCxnSpPr>
            <a:cxnSpLocks/>
          </p:cNvCxnSpPr>
          <p:nvPr/>
        </p:nvCxnSpPr>
        <p:spPr>
          <a:xfrm rot="5400000" flipH="1" flipV="1">
            <a:off x="5196257" y="4809960"/>
            <a:ext cx="99023" cy="2363589"/>
          </a:xfrm>
          <a:prstGeom prst="bentConnector4">
            <a:avLst>
              <a:gd name="adj1" fmla="val -230855"/>
              <a:gd name="adj2" fmla="val 8529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3BBFE14-A55C-F802-B5A8-0820EC23F32C}"/>
              </a:ext>
            </a:extLst>
          </p:cNvPr>
          <p:cNvSpPr txBox="1"/>
          <p:nvPr/>
        </p:nvSpPr>
        <p:spPr>
          <a:xfrm>
            <a:off x="4805419" y="5999326"/>
            <a:ext cx="848585" cy="254044"/>
          </a:xfrm>
          <a:prstGeom prst="rect">
            <a:avLst/>
          </a:prstGeom>
          <a:noFill/>
        </p:spPr>
        <p:txBody>
          <a:bodyPr wrap="square" rtlCol="0">
            <a:spAutoFit/>
          </a:bodyPr>
          <a:lstStyle/>
          <a:p>
            <a:r>
              <a:rPr lang="en-US" sz="1051"/>
              <a:t>No</a:t>
            </a:r>
          </a:p>
        </p:txBody>
      </p:sp>
      <p:sp>
        <p:nvSpPr>
          <p:cNvPr id="44" name="Rectangle: Rounded Corners 43">
            <a:extLst>
              <a:ext uri="{FF2B5EF4-FFF2-40B4-BE49-F238E27FC236}">
                <a16:creationId xmlns:a16="http://schemas.microsoft.com/office/drawing/2014/main" id="{350E8453-9EF9-4479-9CA9-2DE018FC09D4}"/>
              </a:ext>
            </a:extLst>
          </p:cNvPr>
          <p:cNvSpPr/>
          <p:nvPr/>
        </p:nvSpPr>
        <p:spPr bwMode="ltGray">
          <a:xfrm>
            <a:off x="8814924" y="5517145"/>
            <a:ext cx="2081675" cy="850194"/>
          </a:xfrm>
          <a:prstGeom prst="roundRect">
            <a:avLst>
              <a:gd name="adj" fmla="val 12186"/>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432000" rtlCol="0" anchor="ctr"/>
          <a:lstStyle/>
          <a:p>
            <a:r>
              <a:rPr lang="en-US" sz="1000" b="1"/>
              <a:t>Feedback Loop: </a:t>
            </a:r>
            <a:r>
              <a:rPr lang="en-US" sz="1000"/>
              <a:t>Corrections to be presented tin Next Sprint Planning session and Seek Sign off </a:t>
            </a:r>
          </a:p>
        </p:txBody>
      </p:sp>
      <p:sp>
        <p:nvSpPr>
          <p:cNvPr id="45" name="Oval 44">
            <a:extLst>
              <a:ext uri="{FF2B5EF4-FFF2-40B4-BE49-F238E27FC236}">
                <a16:creationId xmlns:a16="http://schemas.microsoft.com/office/drawing/2014/main" id="{DEEA75EB-0734-0CD9-A9C8-DE9D09B2541F}"/>
              </a:ext>
            </a:extLst>
          </p:cNvPr>
          <p:cNvSpPr/>
          <p:nvPr/>
        </p:nvSpPr>
        <p:spPr bwMode="ltGray">
          <a:xfrm>
            <a:off x="11094158" y="5517145"/>
            <a:ext cx="983542" cy="850194"/>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cxnSp>
        <p:nvCxnSpPr>
          <p:cNvPr id="46" name="Straight Arrow Connector 45">
            <a:extLst>
              <a:ext uri="{FF2B5EF4-FFF2-40B4-BE49-F238E27FC236}">
                <a16:creationId xmlns:a16="http://schemas.microsoft.com/office/drawing/2014/main" id="{1D18536A-2DE6-83F1-9171-01F28A95DF66}"/>
              </a:ext>
            </a:extLst>
          </p:cNvPr>
          <p:cNvCxnSpPr>
            <a:cxnSpLocks/>
            <a:stCxn id="29" idx="3"/>
            <a:endCxn id="30" idx="2"/>
          </p:cNvCxnSpPr>
          <p:nvPr/>
        </p:nvCxnSpPr>
        <p:spPr>
          <a:xfrm flipV="1">
            <a:off x="4991548" y="5613496"/>
            <a:ext cx="286403"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82BEB4-6CBD-B913-C896-A180847558D9}"/>
              </a:ext>
            </a:extLst>
          </p:cNvPr>
          <p:cNvCxnSpPr>
            <a:cxnSpLocks/>
            <a:stCxn id="25" idx="2"/>
            <a:endCxn id="26" idx="0"/>
          </p:cNvCxnSpPr>
          <p:nvPr/>
        </p:nvCxnSpPr>
        <p:spPr>
          <a:xfrm>
            <a:off x="9531372" y="2069835"/>
            <a:ext cx="213" cy="11781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81914F-1B9C-88B9-EFE3-91365DDEF566}"/>
              </a:ext>
            </a:extLst>
          </p:cNvPr>
          <p:cNvCxnSpPr>
            <a:cxnSpLocks/>
            <a:stCxn id="36" idx="2"/>
            <a:endCxn id="19" idx="0"/>
          </p:cNvCxnSpPr>
          <p:nvPr/>
        </p:nvCxnSpPr>
        <p:spPr>
          <a:xfrm>
            <a:off x="4811122" y="2217874"/>
            <a:ext cx="0" cy="12233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697E27-8F6E-FD6F-7AFE-01519D157F3A}"/>
              </a:ext>
            </a:extLst>
          </p:cNvPr>
          <p:cNvCxnSpPr>
            <a:cxnSpLocks/>
            <a:stCxn id="28" idx="2"/>
            <a:endCxn id="27" idx="0"/>
          </p:cNvCxnSpPr>
          <p:nvPr/>
        </p:nvCxnSpPr>
        <p:spPr>
          <a:xfrm>
            <a:off x="4811122" y="4421997"/>
            <a:ext cx="0" cy="1019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95FDC3-CD13-C6A3-EE2F-58DC72171892}"/>
              </a:ext>
            </a:extLst>
          </p:cNvPr>
          <p:cNvCxnSpPr>
            <a:cxnSpLocks/>
            <a:endCxn id="29" idx="0"/>
          </p:cNvCxnSpPr>
          <p:nvPr/>
        </p:nvCxnSpPr>
        <p:spPr>
          <a:xfrm>
            <a:off x="4047016" y="5040326"/>
            <a:ext cx="0" cy="14540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7F89D35-66B3-A3C5-B6F9-A1BA42F6FED7}"/>
              </a:ext>
            </a:extLst>
          </p:cNvPr>
          <p:cNvCxnSpPr>
            <a:cxnSpLocks/>
            <a:stCxn id="26" idx="2"/>
            <a:endCxn id="32" idx="0"/>
          </p:cNvCxnSpPr>
          <p:nvPr/>
        </p:nvCxnSpPr>
        <p:spPr>
          <a:xfrm>
            <a:off x="9531585" y="2587105"/>
            <a:ext cx="0" cy="13965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8AA6647-A689-C4BA-F4EB-E03E93F3C41D}"/>
              </a:ext>
            </a:extLst>
          </p:cNvPr>
          <p:cNvCxnSpPr>
            <a:cxnSpLocks/>
            <a:stCxn id="32" idx="2"/>
            <a:endCxn id="33" idx="0"/>
          </p:cNvCxnSpPr>
          <p:nvPr/>
        </p:nvCxnSpPr>
        <p:spPr>
          <a:xfrm>
            <a:off x="9531585" y="3278565"/>
            <a:ext cx="0" cy="13966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A5F053-0519-82F2-D9CB-2321B5F2D6E8}"/>
              </a:ext>
            </a:extLst>
          </p:cNvPr>
          <p:cNvCxnSpPr>
            <a:cxnSpLocks/>
            <a:stCxn id="33" idx="2"/>
            <a:endCxn id="34" idx="0"/>
          </p:cNvCxnSpPr>
          <p:nvPr/>
        </p:nvCxnSpPr>
        <p:spPr>
          <a:xfrm>
            <a:off x="9531585" y="3868973"/>
            <a:ext cx="0" cy="12987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FEB04CC-7591-80D9-50E1-C4EB111A8638}"/>
              </a:ext>
            </a:extLst>
          </p:cNvPr>
          <p:cNvCxnSpPr>
            <a:cxnSpLocks/>
            <a:stCxn id="34" idx="2"/>
            <a:endCxn id="35" idx="0"/>
          </p:cNvCxnSpPr>
          <p:nvPr/>
        </p:nvCxnSpPr>
        <p:spPr>
          <a:xfrm>
            <a:off x="9531585" y="4517580"/>
            <a:ext cx="0" cy="16573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D71A3F-C291-0590-1FBA-888B61376757}"/>
              </a:ext>
            </a:extLst>
          </p:cNvPr>
          <p:cNvCxnSpPr>
            <a:cxnSpLocks/>
            <a:stCxn id="41" idx="3"/>
            <a:endCxn id="44" idx="1"/>
          </p:cNvCxnSpPr>
          <p:nvPr/>
        </p:nvCxnSpPr>
        <p:spPr>
          <a:xfrm flipV="1">
            <a:off x="8617365" y="5942242"/>
            <a:ext cx="197559"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02BE4-2218-A7A1-681D-EDE9B4947545}"/>
              </a:ext>
            </a:extLst>
          </p:cNvPr>
          <p:cNvCxnSpPr>
            <a:cxnSpLocks/>
            <a:stCxn id="44" idx="3"/>
            <a:endCxn id="45" idx="2"/>
          </p:cNvCxnSpPr>
          <p:nvPr/>
        </p:nvCxnSpPr>
        <p:spPr>
          <a:xfrm>
            <a:off x="10896599" y="5942242"/>
            <a:ext cx="197559"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E7FCDF8B-E074-BCA7-1D7F-1B4B3D0ADAC9}"/>
              </a:ext>
            </a:extLst>
          </p:cNvPr>
          <p:cNvSpPr/>
          <p:nvPr/>
        </p:nvSpPr>
        <p:spPr>
          <a:xfrm>
            <a:off x="1611431" y="1044568"/>
            <a:ext cx="593182" cy="593182"/>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4" name="Picture 153">
            <a:extLst>
              <a:ext uri="{FF2B5EF4-FFF2-40B4-BE49-F238E27FC236}">
                <a16:creationId xmlns:a16="http://schemas.microsoft.com/office/drawing/2014/main" id="{35693843-221B-CFC3-AD12-27ABC68C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52" y="1150946"/>
            <a:ext cx="369377" cy="372133"/>
          </a:xfrm>
          <a:prstGeom prst="rect">
            <a:avLst/>
          </a:prstGeom>
        </p:spPr>
      </p:pic>
      <p:sp>
        <p:nvSpPr>
          <p:cNvPr id="155" name="Oval 154">
            <a:extLst>
              <a:ext uri="{FF2B5EF4-FFF2-40B4-BE49-F238E27FC236}">
                <a16:creationId xmlns:a16="http://schemas.microsoft.com/office/drawing/2014/main" id="{225AF97F-11BE-E2FA-5995-824D251D03BD}"/>
              </a:ext>
            </a:extLst>
          </p:cNvPr>
          <p:cNvSpPr/>
          <p:nvPr/>
        </p:nvSpPr>
        <p:spPr>
          <a:xfrm>
            <a:off x="6868496" y="1046431"/>
            <a:ext cx="593182" cy="593182"/>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156">
            <a:extLst>
              <a:ext uri="{FF2B5EF4-FFF2-40B4-BE49-F238E27FC236}">
                <a16:creationId xmlns:a16="http://schemas.microsoft.com/office/drawing/2014/main" id="{E9C27445-AB44-9CA8-9CE5-E3D1D9DAD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417" y="1135138"/>
            <a:ext cx="355895" cy="355895"/>
          </a:xfrm>
          <a:prstGeom prst="rect">
            <a:avLst/>
          </a:prstGeom>
        </p:spPr>
      </p:pic>
      <p:pic>
        <p:nvPicPr>
          <p:cNvPr id="158" name="Picture 157">
            <a:extLst>
              <a:ext uri="{FF2B5EF4-FFF2-40B4-BE49-F238E27FC236}">
                <a16:creationId xmlns:a16="http://schemas.microsoft.com/office/drawing/2014/main" id="{7436AF48-2CB6-B595-C23F-731E7D17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258" y="5761315"/>
            <a:ext cx="347533" cy="350127"/>
          </a:xfrm>
          <a:prstGeom prst="rect">
            <a:avLst/>
          </a:prstGeom>
        </p:spPr>
      </p:pic>
      <p:pic>
        <p:nvPicPr>
          <p:cNvPr id="168" name="Picture 167">
            <a:extLst>
              <a:ext uri="{FF2B5EF4-FFF2-40B4-BE49-F238E27FC236}">
                <a16:creationId xmlns:a16="http://schemas.microsoft.com/office/drawing/2014/main" id="{F2342EC9-119D-BBC6-3EBB-1ED174FC1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799" y="5751925"/>
            <a:ext cx="371658" cy="368905"/>
          </a:xfrm>
          <a:prstGeom prst="rect">
            <a:avLst/>
          </a:prstGeom>
        </p:spPr>
      </p:pic>
    </p:spTree>
    <p:extLst>
      <p:ext uri="{BB962C8B-B14F-4D97-AF65-F5344CB8AC3E}">
        <p14:creationId xmlns:p14="http://schemas.microsoft.com/office/powerpoint/2010/main" val="261112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a:xfrm>
            <a:off x="114300" y="304801"/>
            <a:ext cx="11722100" cy="914400"/>
          </a:xfrm>
        </p:spPr>
        <p:txBody>
          <a:bodyPr>
            <a:noAutofit/>
          </a:bodyPr>
          <a:lstStyle/>
          <a:p>
            <a:r>
              <a:rPr lang="en-US" sz="2400" b="1"/>
              <a:t>Process of collaboration between automation testers and business users for defining and executing a test automation approach(Future State)</a:t>
            </a:r>
            <a:br>
              <a:rPr lang="en-US" sz="2400" b="1"/>
            </a:br>
            <a:endParaRPr lang="en-US" sz="2400" b="1"/>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146175"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8" name="Picture 2" descr="New York Life Insurance Review: Whole and Universal Life - ValuePenguin">
            <a:extLst>
              <a:ext uri="{FF2B5EF4-FFF2-40B4-BE49-F238E27FC236}">
                <a16:creationId xmlns:a16="http://schemas.microsoft.com/office/drawing/2014/main" id="{D46BBE7B-AB78-0E14-1D94-8BF6D1A1A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6553199"/>
            <a:ext cx="465256" cy="26586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Pentagon 16">
            <a:extLst>
              <a:ext uri="{FF2B5EF4-FFF2-40B4-BE49-F238E27FC236}">
                <a16:creationId xmlns:a16="http://schemas.microsoft.com/office/drawing/2014/main" id="{039EDA13-4927-05D7-D879-A0D4B19D119F}"/>
              </a:ext>
            </a:extLst>
          </p:cNvPr>
          <p:cNvSpPr/>
          <p:nvPr/>
        </p:nvSpPr>
        <p:spPr bwMode="ltGray">
          <a:xfrm>
            <a:off x="114300" y="1150947"/>
            <a:ext cx="6118911" cy="425531"/>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Manual QA and Test Case Creation Team</a:t>
            </a:r>
          </a:p>
        </p:txBody>
      </p:sp>
      <p:sp>
        <p:nvSpPr>
          <p:cNvPr id="18" name="Arrow: Pentagon 17">
            <a:extLst>
              <a:ext uri="{FF2B5EF4-FFF2-40B4-BE49-F238E27FC236}">
                <a16:creationId xmlns:a16="http://schemas.microsoft.com/office/drawing/2014/main" id="{B30B0265-84C4-FA0D-0E15-0E5A7AF18A91}"/>
              </a:ext>
            </a:extLst>
          </p:cNvPr>
          <p:cNvSpPr/>
          <p:nvPr/>
        </p:nvSpPr>
        <p:spPr bwMode="ltGray">
          <a:xfrm>
            <a:off x="6971367" y="1150947"/>
            <a:ext cx="5097556" cy="425531"/>
          </a:xfrm>
          <a:prstGeom prst="homePlate">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latin typeface="+mj-lt"/>
              </a:rPr>
              <a:t>Automation Team</a:t>
            </a:r>
          </a:p>
        </p:txBody>
      </p:sp>
      <p:sp>
        <p:nvSpPr>
          <p:cNvPr id="20" name="Rectangle: Rounded Corners 19">
            <a:extLst>
              <a:ext uri="{FF2B5EF4-FFF2-40B4-BE49-F238E27FC236}">
                <a16:creationId xmlns:a16="http://schemas.microsoft.com/office/drawing/2014/main" id="{5A87E19C-A0E2-FFCC-EC2A-D4024D5DAB2C}"/>
              </a:ext>
            </a:extLst>
          </p:cNvPr>
          <p:cNvSpPr/>
          <p:nvPr/>
        </p:nvSpPr>
        <p:spPr bwMode="ltGray">
          <a:xfrm>
            <a:off x="7626963" y="2615552"/>
            <a:ext cx="3381757" cy="81344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End of the Sprint</a:t>
            </a:r>
            <a:r>
              <a:rPr lang="en-US" sz="1051">
                <a:sym typeface="Wingdings" panose="05000000000000000000" pitchFamily="2" charset="2"/>
              </a:rPr>
              <a:t> Provide demo to Complete QA and Business Users to present the work done and may seek approval </a:t>
            </a:r>
            <a:endParaRPr lang="en-US" sz="1051"/>
          </a:p>
        </p:txBody>
      </p:sp>
      <p:sp>
        <p:nvSpPr>
          <p:cNvPr id="25" name="Rectangle: Rounded Corners 24">
            <a:extLst>
              <a:ext uri="{FF2B5EF4-FFF2-40B4-BE49-F238E27FC236}">
                <a16:creationId xmlns:a16="http://schemas.microsoft.com/office/drawing/2014/main" id="{87C7E160-B049-4909-5827-8D61C4A21396}"/>
              </a:ext>
            </a:extLst>
          </p:cNvPr>
          <p:cNvSpPr/>
          <p:nvPr/>
        </p:nvSpPr>
        <p:spPr bwMode="ltGray">
          <a:xfrm>
            <a:off x="718609" y="1912442"/>
            <a:ext cx="4524773" cy="367087"/>
          </a:xfrm>
          <a:prstGeom prst="roundRect">
            <a:avLst/>
          </a:prstGeom>
          <a:solidFill>
            <a:srgbClr val="EAEAEA"/>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Core Build Delivery : </a:t>
            </a:r>
            <a:r>
              <a:rPr lang="en-US" sz="1051"/>
              <a:t>FAST Term Build delivery for Planned Sprint</a:t>
            </a:r>
          </a:p>
        </p:txBody>
      </p:sp>
      <p:sp>
        <p:nvSpPr>
          <p:cNvPr id="26" name="Rectangle: Rounded Corners 25">
            <a:extLst>
              <a:ext uri="{FF2B5EF4-FFF2-40B4-BE49-F238E27FC236}">
                <a16:creationId xmlns:a16="http://schemas.microsoft.com/office/drawing/2014/main" id="{17ABD018-59D4-5EA8-00AF-6C82662C165F}"/>
              </a:ext>
            </a:extLst>
          </p:cNvPr>
          <p:cNvSpPr/>
          <p:nvPr/>
        </p:nvSpPr>
        <p:spPr bwMode="ltGray">
          <a:xfrm>
            <a:off x="718609" y="2628208"/>
            <a:ext cx="4525200" cy="399460"/>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Testing : </a:t>
            </a:r>
            <a:r>
              <a:rPr lang="en-US" sz="1000"/>
              <a:t>Manual QA Team and Service Team Starts Testing the Application</a:t>
            </a:r>
          </a:p>
        </p:txBody>
      </p:sp>
      <p:sp>
        <p:nvSpPr>
          <p:cNvPr id="28" name="Rectangle: Rounded Corners 27">
            <a:extLst>
              <a:ext uri="{FF2B5EF4-FFF2-40B4-BE49-F238E27FC236}">
                <a16:creationId xmlns:a16="http://schemas.microsoft.com/office/drawing/2014/main" id="{76FE30AF-A5E3-8163-91D9-D6BE8C373533}"/>
              </a:ext>
            </a:extLst>
          </p:cNvPr>
          <p:cNvSpPr/>
          <p:nvPr/>
        </p:nvSpPr>
        <p:spPr bwMode="ltGray">
          <a:xfrm>
            <a:off x="7626963" y="1841241"/>
            <a:ext cx="3269636" cy="590776"/>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N-1 Sprint :</a:t>
            </a:r>
          </a:p>
          <a:p>
            <a:pPr algn="ctr"/>
            <a:r>
              <a:rPr lang="en-US" sz="1051"/>
              <a:t>Automation QA Script design and execution</a:t>
            </a:r>
          </a:p>
        </p:txBody>
      </p:sp>
      <p:sp>
        <p:nvSpPr>
          <p:cNvPr id="29" name="Diamond 28">
            <a:extLst>
              <a:ext uri="{FF2B5EF4-FFF2-40B4-BE49-F238E27FC236}">
                <a16:creationId xmlns:a16="http://schemas.microsoft.com/office/drawing/2014/main" id="{4323F12D-5F57-172E-256E-F6B591450D05}"/>
              </a:ext>
            </a:extLst>
          </p:cNvPr>
          <p:cNvSpPr/>
          <p:nvPr/>
        </p:nvSpPr>
        <p:spPr bwMode="ltGray">
          <a:xfrm>
            <a:off x="8404155" y="3594299"/>
            <a:ext cx="1889065" cy="855539"/>
          </a:xfrm>
          <a:prstGeom prst="diamond">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a:t>Is Business agreed with final updates</a:t>
            </a:r>
          </a:p>
        </p:txBody>
      </p:sp>
      <p:sp>
        <p:nvSpPr>
          <p:cNvPr id="30" name="Oval 29">
            <a:extLst>
              <a:ext uri="{FF2B5EF4-FFF2-40B4-BE49-F238E27FC236}">
                <a16:creationId xmlns:a16="http://schemas.microsoft.com/office/drawing/2014/main" id="{132890D1-A653-9E5C-10CC-3DB8FBAE4E7E}"/>
              </a:ext>
            </a:extLst>
          </p:cNvPr>
          <p:cNvSpPr/>
          <p:nvPr/>
        </p:nvSpPr>
        <p:spPr bwMode="ltGray">
          <a:xfrm>
            <a:off x="11380864" y="3594299"/>
            <a:ext cx="811136" cy="763863"/>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sp>
        <p:nvSpPr>
          <p:cNvPr id="31" name="TextBox 30">
            <a:extLst>
              <a:ext uri="{FF2B5EF4-FFF2-40B4-BE49-F238E27FC236}">
                <a16:creationId xmlns:a16="http://schemas.microsoft.com/office/drawing/2014/main" id="{726D9AFD-DFD8-77CF-C3D8-21893B5CBD9B}"/>
              </a:ext>
            </a:extLst>
          </p:cNvPr>
          <p:cNvSpPr txBox="1"/>
          <p:nvPr/>
        </p:nvSpPr>
        <p:spPr>
          <a:xfrm>
            <a:off x="10711089" y="4103655"/>
            <a:ext cx="595262" cy="254044"/>
          </a:xfrm>
          <a:prstGeom prst="rect">
            <a:avLst/>
          </a:prstGeom>
          <a:noFill/>
        </p:spPr>
        <p:txBody>
          <a:bodyPr wrap="square" rtlCol="0">
            <a:spAutoFit/>
          </a:bodyPr>
          <a:lstStyle/>
          <a:p>
            <a:r>
              <a:rPr lang="en-US" sz="1051"/>
              <a:t>Yes</a:t>
            </a:r>
          </a:p>
        </p:txBody>
      </p:sp>
      <p:sp>
        <p:nvSpPr>
          <p:cNvPr id="32" name="Rectangle: Rounded Corners 31">
            <a:extLst>
              <a:ext uri="{FF2B5EF4-FFF2-40B4-BE49-F238E27FC236}">
                <a16:creationId xmlns:a16="http://schemas.microsoft.com/office/drawing/2014/main" id="{7C600E9E-71A4-2415-009A-25882259C2F5}"/>
              </a:ext>
            </a:extLst>
          </p:cNvPr>
          <p:cNvSpPr/>
          <p:nvPr/>
        </p:nvSpPr>
        <p:spPr bwMode="ltGray">
          <a:xfrm>
            <a:off x="718609" y="3393130"/>
            <a:ext cx="4525200" cy="55180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Capturing final test steps : </a:t>
            </a:r>
            <a:r>
              <a:rPr lang="en-US" sz="1000"/>
              <a:t>Manual QA work with FAST &amp; Service Users to outline detailed test cases with actual steps</a:t>
            </a:r>
          </a:p>
        </p:txBody>
      </p:sp>
      <p:sp>
        <p:nvSpPr>
          <p:cNvPr id="33" name="Rectangle: Rounded Corners 32">
            <a:extLst>
              <a:ext uri="{FF2B5EF4-FFF2-40B4-BE49-F238E27FC236}">
                <a16:creationId xmlns:a16="http://schemas.microsoft.com/office/drawing/2014/main" id="{18E16971-A905-B4EE-AD2F-010AED13CD11}"/>
              </a:ext>
            </a:extLst>
          </p:cNvPr>
          <p:cNvSpPr/>
          <p:nvPr/>
        </p:nvSpPr>
        <p:spPr bwMode="ltGray">
          <a:xfrm>
            <a:off x="718609" y="4244877"/>
            <a:ext cx="4525200" cy="388855"/>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50" b="1"/>
              <a:t>Practitest : </a:t>
            </a:r>
            <a:r>
              <a:rPr lang="en-US" sz="1000"/>
              <a:t>Upload the Test Cases to Practitest</a:t>
            </a:r>
          </a:p>
        </p:txBody>
      </p:sp>
      <p:sp>
        <p:nvSpPr>
          <p:cNvPr id="34" name="Rectangle: Rounded Corners 33">
            <a:extLst>
              <a:ext uri="{FF2B5EF4-FFF2-40B4-BE49-F238E27FC236}">
                <a16:creationId xmlns:a16="http://schemas.microsoft.com/office/drawing/2014/main" id="{4C2392B6-8EDA-94B1-C617-14B4E215203E}"/>
              </a:ext>
            </a:extLst>
          </p:cNvPr>
          <p:cNvSpPr/>
          <p:nvPr/>
        </p:nvSpPr>
        <p:spPr bwMode="ltGray">
          <a:xfrm>
            <a:off x="718609" y="4949019"/>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Sign off : </a:t>
            </a:r>
            <a:r>
              <a:rPr lang="en-US" sz="1000"/>
              <a:t>Seek Business sign off on Manual Test Cases</a:t>
            </a:r>
          </a:p>
        </p:txBody>
      </p:sp>
      <p:sp>
        <p:nvSpPr>
          <p:cNvPr id="35" name="Rectangle: Rounded Corners 34">
            <a:extLst>
              <a:ext uri="{FF2B5EF4-FFF2-40B4-BE49-F238E27FC236}">
                <a16:creationId xmlns:a16="http://schemas.microsoft.com/office/drawing/2014/main" id="{7186D759-AD9A-A768-909E-80406256037A}"/>
              </a:ext>
            </a:extLst>
          </p:cNvPr>
          <p:cNvSpPr/>
          <p:nvPr/>
        </p:nvSpPr>
        <p:spPr bwMode="ltGray">
          <a:xfrm>
            <a:off x="718609" y="5777698"/>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Handover : </a:t>
            </a:r>
            <a:r>
              <a:rPr lang="en-US" sz="1000"/>
              <a:t>Handover the Manual test cases to Automation QA</a:t>
            </a:r>
          </a:p>
          <a:p>
            <a:pPr algn="ctr"/>
            <a:endParaRPr lang="en-US" sz="1000"/>
          </a:p>
        </p:txBody>
      </p:sp>
      <p:sp>
        <p:nvSpPr>
          <p:cNvPr id="41" name="Rectangle: Rounded Corners 40">
            <a:extLst>
              <a:ext uri="{FF2B5EF4-FFF2-40B4-BE49-F238E27FC236}">
                <a16:creationId xmlns:a16="http://schemas.microsoft.com/office/drawing/2014/main" id="{EE68D727-A4C5-794D-3935-ED38CDFB1077}"/>
              </a:ext>
            </a:extLst>
          </p:cNvPr>
          <p:cNvSpPr/>
          <p:nvPr/>
        </p:nvSpPr>
        <p:spPr bwMode="ltGray">
          <a:xfrm>
            <a:off x="6410604" y="5517146"/>
            <a:ext cx="2206761" cy="850193"/>
          </a:xfrm>
          <a:prstGeom prst="roundRect">
            <a:avLst>
              <a:gd name="adj" fmla="val 10692"/>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504000" rtlCol="0" anchor="ctr"/>
          <a:lstStyle/>
          <a:p>
            <a:r>
              <a:rPr lang="en-US" sz="1000" b="1"/>
              <a:t>Iterative Improvement: </a:t>
            </a:r>
            <a:r>
              <a:rPr lang="en-US" sz="1000"/>
              <a:t>Gather the feedback and modify/add validations as per business request</a:t>
            </a:r>
          </a:p>
        </p:txBody>
      </p:sp>
      <p:sp>
        <p:nvSpPr>
          <p:cNvPr id="43" name="TextBox 42">
            <a:extLst>
              <a:ext uri="{FF2B5EF4-FFF2-40B4-BE49-F238E27FC236}">
                <a16:creationId xmlns:a16="http://schemas.microsoft.com/office/drawing/2014/main" id="{F3BBFE14-A55C-F802-B5A8-0820EC23F32C}"/>
              </a:ext>
            </a:extLst>
          </p:cNvPr>
          <p:cNvSpPr txBox="1"/>
          <p:nvPr/>
        </p:nvSpPr>
        <p:spPr>
          <a:xfrm>
            <a:off x="8671560" y="4496307"/>
            <a:ext cx="848585" cy="254044"/>
          </a:xfrm>
          <a:prstGeom prst="rect">
            <a:avLst/>
          </a:prstGeom>
          <a:noFill/>
        </p:spPr>
        <p:txBody>
          <a:bodyPr wrap="square" rtlCol="0">
            <a:spAutoFit/>
          </a:bodyPr>
          <a:lstStyle/>
          <a:p>
            <a:r>
              <a:rPr lang="en-US" sz="1051"/>
              <a:t>No</a:t>
            </a:r>
          </a:p>
        </p:txBody>
      </p:sp>
      <p:sp>
        <p:nvSpPr>
          <p:cNvPr id="44" name="Rectangle: Rounded Corners 43">
            <a:extLst>
              <a:ext uri="{FF2B5EF4-FFF2-40B4-BE49-F238E27FC236}">
                <a16:creationId xmlns:a16="http://schemas.microsoft.com/office/drawing/2014/main" id="{350E8453-9EF9-4479-9CA9-2DE018FC09D4}"/>
              </a:ext>
            </a:extLst>
          </p:cNvPr>
          <p:cNvSpPr/>
          <p:nvPr/>
        </p:nvSpPr>
        <p:spPr bwMode="ltGray">
          <a:xfrm>
            <a:off x="8814924" y="5517145"/>
            <a:ext cx="2081675" cy="850194"/>
          </a:xfrm>
          <a:prstGeom prst="roundRect">
            <a:avLst>
              <a:gd name="adj" fmla="val 12186"/>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432000" rtlCol="0" anchor="ctr"/>
          <a:lstStyle/>
          <a:p>
            <a:r>
              <a:rPr lang="en-US" sz="1000" b="1"/>
              <a:t>Feedback Loop: </a:t>
            </a:r>
            <a:r>
              <a:rPr lang="en-US" sz="1000"/>
              <a:t>Corrections to be presented tin Next Sprint Planning session and Seek Sign off </a:t>
            </a:r>
          </a:p>
        </p:txBody>
      </p:sp>
      <p:sp>
        <p:nvSpPr>
          <p:cNvPr id="45" name="Oval 44">
            <a:extLst>
              <a:ext uri="{FF2B5EF4-FFF2-40B4-BE49-F238E27FC236}">
                <a16:creationId xmlns:a16="http://schemas.microsoft.com/office/drawing/2014/main" id="{DEEA75EB-0734-0CD9-A9C8-DE9D09B2541F}"/>
              </a:ext>
            </a:extLst>
          </p:cNvPr>
          <p:cNvSpPr/>
          <p:nvPr/>
        </p:nvSpPr>
        <p:spPr bwMode="ltGray">
          <a:xfrm>
            <a:off x="11094158" y="5517145"/>
            <a:ext cx="983542" cy="850194"/>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cxnSp>
        <p:nvCxnSpPr>
          <p:cNvPr id="51" name="Straight Arrow Connector 50">
            <a:extLst>
              <a:ext uri="{FF2B5EF4-FFF2-40B4-BE49-F238E27FC236}">
                <a16:creationId xmlns:a16="http://schemas.microsoft.com/office/drawing/2014/main" id="{F095FDC3-CD13-C6A3-EE2F-58DC72171892}"/>
              </a:ext>
            </a:extLst>
          </p:cNvPr>
          <p:cNvCxnSpPr>
            <a:cxnSpLocks/>
            <a:endCxn id="29" idx="0"/>
          </p:cNvCxnSpPr>
          <p:nvPr/>
        </p:nvCxnSpPr>
        <p:spPr>
          <a:xfrm>
            <a:off x="9348688" y="3448898"/>
            <a:ext cx="0" cy="14540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D71A3F-C291-0590-1FBA-888B61376757}"/>
              </a:ext>
            </a:extLst>
          </p:cNvPr>
          <p:cNvCxnSpPr>
            <a:cxnSpLocks/>
            <a:stCxn id="41" idx="3"/>
            <a:endCxn id="44" idx="1"/>
          </p:cNvCxnSpPr>
          <p:nvPr/>
        </p:nvCxnSpPr>
        <p:spPr>
          <a:xfrm flipV="1">
            <a:off x="8617365" y="5942242"/>
            <a:ext cx="197559"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02BE4-2218-A7A1-681D-EDE9B4947545}"/>
              </a:ext>
            </a:extLst>
          </p:cNvPr>
          <p:cNvCxnSpPr>
            <a:cxnSpLocks/>
            <a:stCxn id="44" idx="3"/>
            <a:endCxn id="45" idx="2"/>
          </p:cNvCxnSpPr>
          <p:nvPr/>
        </p:nvCxnSpPr>
        <p:spPr>
          <a:xfrm>
            <a:off x="10896599" y="5942242"/>
            <a:ext cx="197559"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E7FCDF8B-E074-BCA7-1D7F-1B4B3D0ADAC9}"/>
              </a:ext>
            </a:extLst>
          </p:cNvPr>
          <p:cNvSpPr/>
          <p:nvPr/>
        </p:nvSpPr>
        <p:spPr>
          <a:xfrm>
            <a:off x="355600" y="1150947"/>
            <a:ext cx="593182" cy="465932"/>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4" name="Picture 153">
            <a:extLst>
              <a:ext uri="{FF2B5EF4-FFF2-40B4-BE49-F238E27FC236}">
                <a16:creationId xmlns:a16="http://schemas.microsoft.com/office/drawing/2014/main" id="{35693843-221B-CFC3-AD12-27ABC68C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02" y="1136883"/>
            <a:ext cx="369377" cy="303878"/>
          </a:xfrm>
          <a:prstGeom prst="rect">
            <a:avLst/>
          </a:prstGeom>
        </p:spPr>
      </p:pic>
      <p:sp>
        <p:nvSpPr>
          <p:cNvPr id="155" name="Oval 154">
            <a:extLst>
              <a:ext uri="{FF2B5EF4-FFF2-40B4-BE49-F238E27FC236}">
                <a16:creationId xmlns:a16="http://schemas.microsoft.com/office/drawing/2014/main" id="{225AF97F-11BE-E2FA-5995-824D251D03BD}"/>
              </a:ext>
            </a:extLst>
          </p:cNvPr>
          <p:cNvSpPr/>
          <p:nvPr/>
        </p:nvSpPr>
        <p:spPr>
          <a:xfrm>
            <a:off x="6868496" y="1046431"/>
            <a:ext cx="593182" cy="593182"/>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156">
            <a:extLst>
              <a:ext uri="{FF2B5EF4-FFF2-40B4-BE49-F238E27FC236}">
                <a16:creationId xmlns:a16="http://schemas.microsoft.com/office/drawing/2014/main" id="{E9C27445-AB44-9CA8-9CE5-E3D1D9DAD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417" y="1135138"/>
            <a:ext cx="355895" cy="355895"/>
          </a:xfrm>
          <a:prstGeom prst="rect">
            <a:avLst/>
          </a:prstGeom>
        </p:spPr>
      </p:pic>
      <p:pic>
        <p:nvPicPr>
          <p:cNvPr id="158" name="Picture 157">
            <a:extLst>
              <a:ext uri="{FF2B5EF4-FFF2-40B4-BE49-F238E27FC236}">
                <a16:creationId xmlns:a16="http://schemas.microsoft.com/office/drawing/2014/main" id="{7436AF48-2CB6-B595-C23F-731E7D17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258" y="5761315"/>
            <a:ext cx="347533" cy="350127"/>
          </a:xfrm>
          <a:prstGeom prst="rect">
            <a:avLst/>
          </a:prstGeom>
        </p:spPr>
      </p:pic>
      <p:pic>
        <p:nvPicPr>
          <p:cNvPr id="168" name="Picture 167">
            <a:extLst>
              <a:ext uri="{FF2B5EF4-FFF2-40B4-BE49-F238E27FC236}">
                <a16:creationId xmlns:a16="http://schemas.microsoft.com/office/drawing/2014/main" id="{F2342EC9-119D-BBC6-3EBB-1ED174FC1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799" y="5751925"/>
            <a:ext cx="371658" cy="368905"/>
          </a:xfrm>
          <a:prstGeom prst="rect">
            <a:avLst/>
          </a:prstGeom>
        </p:spPr>
      </p:pic>
      <p:cxnSp>
        <p:nvCxnSpPr>
          <p:cNvPr id="129" name="Straight Arrow Connector 128">
            <a:extLst>
              <a:ext uri="{FF2B5EF4-FFF2-40B4-BE49-F238E27FC236}">
                <a16:creationId xmlns:a16="http://schemas.microsoft.com/office/drawing/2014/main" id="{EA67B47A-AF2C-2741-BC70-264124023EEC}"/>
              </a:ext>
            </a:extLst>
          </p:cNvPr>
          <p:cNvCxnSpPr>
            <a:cxnSpLocks/>
            <a:stCxn id="29" idx="3"/>
            <a:endCxn id="30" idx="2"/>
          </p:cNvCxnSpPr>
          <p:nvPr/>
        </p:nvCxnSpPr>
        <p:spPr>
          <a:xfrm flipV="1">
            <a:off x="10293220" y="3976231"/>
            <a:ext cx="1087644" cy="4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7C957D9F-33E2-1046-5F89-6DBF42142027}"/>
              </a:ext>
            </a:extLst>
          </p:cNvPr>
          <p:cNvCxnSpPr>
            <a:stCxn id="29" idx="2"/>
          </p:cNvCxnSpPr>
          <p:nvPr/>
        </p:nvCxnSpPr>
        <p:spPr>
          <a:xfrm rot="5400000">
            <a:off x="8115723" y="3584661"/>
            <a:ext cx="367788" cy="20981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2A0F4EC-1870-EEAE-9CA4-0C50E2586580}"/>
              </a:ext>
            </a:extLst>
          </p:cNvPr>
          <p:cNvCxnSpPr/>
          <p:nvPr/>
        </p:nvCxnSpPr>
        <p:spPr>
          <a:xfrm>
            <a:off x="7250545" y="4831219"/>
            <a:ext cx="0" cy="68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39D081A-43E5-8570-C19A-164D17ED8F1D}"/>
              </a:ext>
            </a:extLst>
          </p:cNvPr>
          <p:cNvCxnSpPr/>
          <p:nvPr/>
        </p:nvCxnSpPr>
        <p:spPr>
          <a:xfrm>
            <a:off x="2770909" y="2294035"/>
            <a:ext cx="0" cy="35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81A1311-DD54-035D-8EE9-AC56264D100F}"/>
              </a:ext>
            </a:extLst>
          </p:cNvPr>
          <p:cNvCxnSpPr/>
          <p:nvPr/>
        </p:nvCxnSpPr>
        <p:spPr>
          <a:xfrm>
            <a:off x="2789382" y="3022276"/>
            <a:ext cx="0" cy="37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11D74D5-AC0A-AB72-36D5-5BC070E6A5F9}"/>
              </a:ext>
            </a:extLst>
          </p:cNvPr>
          <p:cNvCxnSpPr/>
          <p:nvPr/>
        </p:nvCxnSpPr>
        <p:spPr>
          <a:xfrm>
            <a:off x="2770909" y="3944931"/>
            <a:ext cx="0" cy="28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425438F-1070-AAB9-3700-F9A6EFCBCAD7}"/>
              </a:ext>
            </a:extLst>
          </p:cNvPr>
          <p:cNvCxnSpPr/>
          <p:nvPr/>
        </p:nvCxnSpPr>
        <p:spPr>
          <a:xfrm>
            <a:off x="2789382" y="4633732"/>
            <a:ext cx="0" cy="31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037414C9-15FC-515B-D60E-07AE8045EE7F}"/>
              </a:ext>
            </a:extLst>
          </p:cNvPr>
          <p:cNvCxnSpPr/>
          <p:nvPr/>
        </p:nvCxnSpPr>
        <p:spPr>
          <a:xfrm>
            <a:off x="2789382" y="5467750"/>
            <a:ext cx="0" cy="293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9177D2C7-32B1-1E1B-AD78-BEC5F9E33A23}"/>
              </a:ext>
            </a:extLst>
          </p:cNvPr>
          <p:cNvCxnSpPr>
            <a:stCxn id="35" idx="3"/>
          </p:cNvCxnSpPr>
          <p:nvPr/>
        </p:nvCxnSpPr>
        <p:spPr>
          <a:xfrm flipV="1">
            <a:off x="5243809" y="2123689"/>
            <a:ext cx="731541" cy="391337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146F1F6-DCBA-EAE0-AEF1-E34E1B14C7E6}"/>
              </a:ext>
            </a:extLst>
          </p:cNvPr>
          <p:cNvCxnSpPr>
            <a:endCxn id="28" idx="1"/>
          </p:cNvCxnSpPr>
          <p:nvPr/>
        </p:nvCxnSpPr>
        <p:spPr>
          <a:xfrm>
            <a:off x="5975350" y="2123689"/>
            <a:ext cx="1651613" cy="1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1B5DEE4-0402-0D6E-F04B-F4ADE67CF391}"/>
              </a:ext>
            </a:extLst>
          </p:cNvPr>
          <p:cNvCxnSpPr/>
          <p:nvPr/>
        </p:nvCxnSpPr>
        <p:spPr>
          <a:xfrm>
            <a:off x="9095852" y="2432017"/>
            <a:ext cx="0" cy="18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766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p:txBody>
          <a:bodyPr>
            <a:noAutofit/>
          </a:bodyPr>
          <a:lstStyle/>
          <a:p>
            <a:r>
              <a:rPr lang="en-US" b="1"/>
              <a:t>End to End Automation Suite in Place before going Live</a:t>
            </a:r>
          </a:p>
        </p:txBody>
      </p:sp>
      <p:grpSp>
        <p:nvGrpSpPr>
          <p:cNvPr id="17" name="Group 16">
            <a:extLst>
              <a:ext uri="{FF2B5EF4-FFF2-40B4-BE49-F238E27FC236}">
                <a16:creationId xmlns:a16="http://schemas.microsoft.com/office/drawing/2014/main" id="{B7F387A0-862C-B92F-7590-45F499727F86}"/>
              </a:ext>
            </a:extLst>
          </p:cNvPr>
          <p:cNvGrpSpPr/>
          <p:nvPr/>
        </p:nvGrpSpPr>
        <p:grpSpPr>
          <a:xfrm>
            <a:off x="446156" y="1206501"/>
            <a:ext cx="11185988" cy="5152869"/>
            <a:chOff x="230256" y="981777"/>
            <a:chExt cx="11701394" cy="5390293"/>
          </a:xfrm>
        </p:grpSpPr>
        <p:sp>
          <p:nvSpPr>
            <p:cNvPr id="9" name="Rectangle: Rounded Corners 8">
              <a:extLst>
                <a:ext uri="{FF2B5EF4-FFF2-40B4-BE49-F238E27FC236}">
                  <a16:creationId xmlns:a16="http://schemas.microsoft.com/office/drawing/2014/main" id="{36DD118B-88E2-1475-C679-83B294AC5211}"/>
                </a:ext>
              </a:extLst>
            </p:cNvPr>
            <p:cNvSpPr/>
            <p:nvPr/>
          </p:nvSpPr>
          <p:spPr bwMode="ltGray">
            <a:xfrm>
              <a:off x="409347" y="1721170"/>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Automated Policy Data Creation with multiple test inputs</a:t>
              </a:r>
            </a:p>
          </p:txBody>
        </p:sp>
        <p:sp>
          <p:nvSpPr>
            <p:cNvPr id="19" name="Rectangle: Rounded Corners 18">
              <a:extLst>
                <a:ext uri="{FF2B5EF4-FFF2-40B4-BE49-F238E27FC236}">
                  <a16:creationId xmlns:a16="http://schemas.microsoft.com/office/drawing/2014/main" id="{699D407D-305B-B316-43A9-57C0AE4C42CB}"/>
                </a:ext>
              </a:extLst>
            </p:cNvPr>
            <p:cNvSpPr/>
            <p:nvPr/>
          </p:nvSpPr>
          <p:spPr bwMode="ltGray">
            <a:xfrm>
              <a:off x="3884121" y="2405766"/>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Premiums</a:t>
              </a:r>
            </a:p>
          </p:txBody>
        </p:sp>
        <p:sp>
          <p:nvSpPr>
            <p:cNvPr id="36" name="Rectangle: Rounded Corners 35">
              <a:extLst>
                <a:ext uri="{FF2B5EF4-FFF2-40B4-BE49-F238E27FC236}">
                  <a16:creationId xmlns:a16="http://schemas.microsoft.com/office/drawing/2014/main" id="{F5FB819C-F5C0-8FDD-FC12-8E0C6C3D0326}"/>
                </a:ext>
              </a:extLst>
            </p:cNvPr>
            <p:cNvSpPr/>
            <p:nvPr/>
          </p:nvSpPr>
          <p:spPr bwMode="ltGray">
            <a:xfrm>
              <a:off x="3884121" y="1721170"/>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Commissions </a:t>
              </a:r>
            </a:p>
          </p:txBody>
        </p:sp>
        <p:sp>
          <p:nvSpPr>
            <p:cNvPr id="12" name="Arrow: Pentagon 11">
              <a:extLst>
                <a:ext uri="{FF2B5EF4-FFF2-40B4-BE49-F238E27FC236}">
                  <a16:creationId xmlns:a16="http://schemas.microsoft.com/office/drawing/2014/main" id="{A07C47C0-A442-4C42-77BC-601376395C8B}"/>
                </a:ext>
              </a:extLst>
            </p:cNvPr>
            <p:cNvSpPr/>
            <p:nvPr/>
          </p:nvSpPr>
          <p:spPr bwMode="ltGray">
            <a:xfrm>
              <a:off x="3884121" y="986563"/>
              <a:ext cx="3529688" cy="641386"/>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Automated Trigger of </a:t>
              </a:r>
            </a:p>
            <a:p>
              <a:pPr algn="ctr"/>
              <a:r>
                <a:rPr lang="en-US" sz="1400">
                  <a:latin typeface="+mj-lt"/>
                </a:rPr>
                <a:t>Critical Transactions</a:t>
              </a:r>
            </a:p>
          </p:txBody>
        </p:sp>
        <p:sp>
          <p:nvSpPr>
            <p:cNvPr id="58" name="Rectangle: Rounded Corners 57">
              <a:extLst>
                <a:ext uri="{FF2B5EF4-FFF2-40B4-BE49-F238E27FC236}">
                  <a16:creationId xmlns:a16="http://schemas.microsoft.com/office/drawing/2014/main" id="{A24700A4-3698-23D3-C31A-7B54A9AF3B6B}"/>
                </a:ext>
              </a:extLst>
            </p:cNvPr>
            <p:cNvSpPr/>
            <p:nvPr/>
          </p:nvSpPr>
          <p:spPr bwMode="ltGray">
            <a:xfrm>
              <a:off x="3884121" y="3090363"/>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Surrenders</a:t>
              </a:r>
            </a:p>
          </p:txBody>
        </p:sp>
        <p:sp>
          <p:nvSpPr>
            <p:cNvPr id="59" name="Rectangle: Rounded Corners 58">
              <a:extLst>
                <a:ext uri="{FF2B5EF4-FFF2-40B4-BE49-F238E27FC236}">
                  <a16:creationId xmlns:a16="http://schemas.microsoft.com/office/drawing/2014/main" id="{4809F701-D202-1DFD-356C-0B4E002EDE84}"/>
                </a:ext>
              </a:extLst>
            </p:cNvPr>
            <p:cNvSpPr/>
            <p:nvPr/>
          </p:nvSpPr>
          <p:spPr bwMode="ltGray">
            <a:xfrm>
              <a:off x="3884121" y="3774959"/>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Monthaversary</a:t>
              </a:r>
            </a:p>
          </p:txBody>
        </p:sp>
        <p:sp>
          <p:nvSpPr>
            <p:cNvPr id="60" name="Rectangle: Rounded Corners 59">
              <a:extLst>
                <a:ext uri="{FF2B5EF4-FFF2-40B4-BE49-F238E27FC236}">
                  <a16:creationId xmlns:a16="http://schemas.microsoft.com/office/drawing/2014/main" id="{05720022-94AE-2951-D8D6-20D0882B2FF0}"/>
                </a:ext>
              </a:extLst>
            </p:cNvPr>
            <p:cNvSpPr/>
            <p:nvPr/>
          </p:nvSpPr>
          <p:spPr bwMode="ltGray">
            <a:xfrm>
              <a:off x="3884121" y="4459555"/>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Anniversary</a:t>
              </a:r>
            </a:p>
          </p:txBody>
        </p:sp>
        <p:sp>
          <p:nvSpPr>
            <p:cNvPr id="61" name="Rectangle: Rounded Corners 60">
              <a:extLst>
                <a:ext uri="{FF2B5EF4-FFF2-40B4-BE49-F238E27FC236}">
                  <a16:creationId xmlns:a16="http://schemas.microsoft.com/office/drawing/2014/main" id="{5D3A261A-BC8A-7D47-CCF7-F2D56244ECB3}"/>
                </a:ext>
              </a:extLst>
            </p:cNvPr>
            <p:cNvSpPr/>
            <p:nvPr/>
          </p:nvSpPr>
          <p:spPr bwMode="ltGray">
            <a:xfrm>
              <a:off x="3884996" y="5144151"/>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Premium Refund</a:t>
              </a:r>
            </a:p>
          </p:txBody>
        </p:sp>
        <p:sp>
          <p:nvSpPr>
            <p:cNvPr id="128" name="Arrow: Pentagon 127">
              <a:extLst>
                <a:ext uri="{FF2B5EF4-FFF2-40B4-BE49-F238E27FC236}">
                  <a16:creationId xmlns:a16="http://schemas.microsoft.com/office/drawing/2014/main" id="{098E1344-94DF-4CA5-1A66-0F6D40FB2FA2}"/>
                </a:ext>
              </a:extLst>
            </p:cNvPr>
            <p:cNvSpPr/>
            <p:nvPr/>
          </p:nvSpPr>
          <p:spPr bwMode="ltGray">
            <a:xfrm>
              <a:off x="7697110" y="981777"/>
              <a:ext cx="4234540" cy="673579"/>
            </a:xfrm>
            <a:prstGeom prst="homePlate">
              <a:avLst/>
            </a:prstGeom>
            <a:solidFill>
              <a:schemeClr val="accent3">
                <a:lumMod val="20000"/>
                <a:lumOff val="80000"/>
              </a:schemeClr>
            </a:solidFill>
            <a:ln w="12700" cap="flat" cmpd="sng" algn="ctr">
              <a:noFill/>
              <a:prstDash val="solid"/>
              <a:round/>
              <a:headEnd type="none" w="sm" len="sm"/>
              <a:tailEnd type="none" w="sm" len="sm"/>
            </a:ln>
          </p:spPr>
          <p:txBody>
            <a:bodyPr lIns="864000" rtlCol="0" anchor="ctr"/>
            <a:lstStyle/>
            <a:p>
              <a:r>
                <a:rPr lang="en-US" sz="1400">
                  <a:latin typeface="+mj-lt"/>
                </a:rPr>
                <a:t>Outbound/Inbound Feeds –Automated Interface validation</a:t>
              </a:r>
            </a:p>
            <a:p>
              <a:r>
                <a:rPr lang="en-US" sz="1400">
                  <a:latin typeface="+mj-lt"/>
                </a:rPr>
                <a:t>Before sending to PALI layer</a:t>
              </a:r>
            </a:p>
          </p:txBody>
        </p:sp>
        <p:sp>
          <p:nvSpPr>
            <p:cNvPr id="130" name="Rectangle: Rounded Corners 129">
              <a:extLst>
                <a:ext uri="{FF2B5EF4-FFF2-40B4-BE49-F238E27FC236}">
                  <a16:creationId xmlns:a16="http://schemas.microsoft.com/office/drawing/2014/main" id="{1CCBBF14-BAF4-9A18-02F2-8A1C23C5D92F}"/>
                </a:ext>
              </a:extLst>
            </p:cNvPr>
            <p:cNvSpPr/>
            <p:nvPr/>
          </p:nvSpPr>
          <p:spPr bwMode="ltGray">
            <a:xfrm>
              <a:off x="7762830" y="1721170"/>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Fuels </a:t>
              </a:r>
            </a:p>
          </p:txBody>
        </p:sp>
        <p:sp>
          <p:nvSpPr>
            <p:cNvPr id="131" name="Rectangle: Rounded Corners 130">
              <a:extLst>
                <a:ext uri="{FF2B5EF4-FFF2-40B4-BE49-F238E27FC236}">
                  <a16:creationId xmlns:a16="http://schemas.microsoft.com/office/drawing/2014/main" id="{42310804-A73B-3155-E553-A84AEB8C64BD}"/>
                </a:ext>
              </a:extLst>
            </p:cNvPr>
            <p:cNvSpPr/>
            <p:nvPr/>
          </p:nvSpPr>
          <p:spPr bwMode="ltGray">
            <a:xfrm>
              <a:off x="7762830" y="2526577"/>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NCAA </a:t>
              </a:r>
            </a:p>
          </p:txBody>
        </p:sp>
        <p:sp>
          <p:nvSpPr>
            <p:cNvPr id="132" name="Rectangle: Rounded Corners 131">
              <a:extLst>
                <a:ext uri="{FF2B5EF4-FFF2-40B4-BE49-F238E27FC236}">
                  <a16:creationId xmlns:a16="http://schemas.microsoft.com/office/drawing/2014/main" id="{005F3BA9-1277-F529-246E-20F496BE1F30}"/>
                </a:ext>
              </a:extLst>
            </p:cNvPr>
            <p:cNvSpPr/>
            <p:nvPr/>
          </p:nvSpPr>
          <p:spPr bwMode="ltGray">
            <a:xfrm>
              <a:off x="3884996" y="5828747"/>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Any other transactions</a:t>
              </a:r>
            </a:p>
          </p:txBody>
        </p:sp>
        <p:sp>
          <p:nvSpPr>
            <p:cNvPr id="133" name="Rectangle: Rounded Corners 132">
              <a:extLst>
                <a:ext uri="{FF2B5EF4-FFF2-40B4-BE49-F238E27FC236}">
                  <a16:creationId xmlns:a16="http://schemas.microsoft.com/office/drawing/2014/main" id="{673E89FD-D9FC-E10C-FDB6-582BA1B961A2}"/>
                </a:ext>
              </a:extLst>
            </p:cNvPr>
            <p:cNvSpPr/>
            <p:nvPr/>
          </p:nvSpPr>
          <p:spPr bwMode="ltGray">
            <a:xfrm>
              <a:off x="7762830" y="3331983"/>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GDS </a:t>
              </a:r>
            </a:p>
          </p:txBody>
        </p:sp>
        <p:sp>
          <p:nvSpPr>
            <p:cNvPr id="134" name="Rectangle: Rounded Corners 133">
              <a:extLst>
                <a:ext uri="{FF2B5EF4-FFF2-40B4-BE49-F238E27FC236}">
                  <a16:creationId xmlns:a16="http://schemas.microsoft.com/office/drawing/2014/main" id="{ECC803AE-6EBA-C763-6BC5-7F72A58F1888}"/>
                </a:ext>
              </a:extLst>
            </p:cNvPr>
            <p:cNvSpPr/>
            <p:nvPr/>
          </p:nvSpPr>
          <p:spPr bwMode="ltGray">
            <a:xfrm>
              <a:off x="7762830" y="4137389"/>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Print Policy </a:t>
              </a:r>
            </a:p>
          </p:txBody>
        </p:sp>
        <p:sp>
          <p:nvSpPr>
            <p:cNvPr id="135" name="Rectangle: Rounded Corners 134">
              <a:extLst>
                <a:ext uri="{FF2B5EF4-FFF2-40B4-BE49-F238E27FC236}">
                  <a16:creationId xmlns:a16="http://schemas.microsoft.com/office/drawing/2014/main" id="{C339DF82-AD30-8E83-3045-1973AE406142}"/>
                </a:ext>
              </a:extLst>
            </p:cNvPr>
            <p:cNvSpPr/>
            <p:nvPr/>
          </p:nvSpPr>
          <p:spPr bwMode="ltGray">
            <a:xfrm>
              <a:off x="7762830" y="4942796"/>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Correspondence</a:t>
              </a:r>
            </a:p>
          </p:txBody>
        </p:sp>
        <p:sp>
          <p:nvSpPr>
            <p:cNvPr id="136" name="Rectangle: Rounded Corners 135">
              <a:extLst>
                <a:ext uri="{FF2B5EF4-FFF2-40B4-BE49-F238E27FC236}">
                  <a16:creationId xmlns:a16="http://schemas.microsoft.com/office/drawing/2014/main" id="{53992B84-0788-EEEC-3517-3CD9DC0F5F2E}"/>
                </a:ext>
              </a:extLst>
            </p:cNvPr>
            <p:cNvSpPr/>
            <p:nvPr/>
          </p:nvSpPr>
          <p:spPr bwMode="ltGray">
            <a:xfrm>
              <a:off x="7762830" y="5748201"/>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Any other Feeds </a:t>
              </a:r>
            </a:p>
          </p:txBody>
        </p:sp>
        <p:pic>
          <p:nvPicPr>
            <p:cNvPr id="5" name="Picture 4">
              <a:extLst>
                <a:ext uri="{FF2B5EF4-FFF2-40B4-BE49-F238E27FC236}">
                  <a16:creationId xmlns:a16="http://schemas.microsoft.com/office/drawing/2014/main" id="{EE0B378C-3C5C-2373-A407-C59BC7D7D1E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230256" y="2444055"/>
              <a:ext cx="3656353" cy="3656353"/>
            </a:xfrm>
            <a:prstGeom prst="rect">
              <a:avLst/>
            </a:prstGeom>
          </p:spPr>
        </p:pic>
        <p:sp>
          <p:nvSpPr>
            <p:cNvPr id="7" name="Oval 6">
              <a:extLst>
                <a:ext uri="{FF2B5EF4-FFF2-40B4-BE49-F238E27FC236}">
                  <a16:creationId xmlns:a16="http://schemas.microsoft.com/office/drawing/2014/main" id="{16825566-EEB8-38C2-8814-028FEE80DB17}"/>
                </a:ext>
              </a:extLst>
            </p:cNvPr>
            <p:cNvSpPr/>
            <p:nvPr/>
          </p:nvSpPr>
          <p:spPr>
            <a:xfrm>
              <a:off x="3954891" y="1039841"/>
              <a:ext cx="540000" cy="539293"/>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3815F93-81A4-B265-CCC5-374DFB5C5027}"/>
                </a:ext>
              </a:extLst>
            </p:cNvPr>
            <p:cNvSpPr/>
            <p:nvPr/>
          </p:nvSpPr>
          <p:spPr>
            <a:xfrm>
              <a:off x="7852632" y="1046775"/>
              <a:ext cx="540000" cy="539293"/>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72C7AE77-4856-BBEA-0E84-7184D163C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543" y="1120900"/>
              <a:ext cx="352249" cy="354878"/>
            </a:xfrm>
            <a:prstGeom prst="rect">
              <a:avLst/>
            </a:prstGeom>
          </p:spPr>
        </p:pic>
        <p:pic>
          <p:nvPicPr>
            <p:cNvPr id="16" name="Picture 15">
              <a:extLst>
                <a:ext uri="{FF2B5EF4-FFF2-40B4-BE49-F238E27FC236}">
                  <a16:creationId xmlns:a16="http://schemas.microsoft.com/office/drawing/2014/main" id="{CE44FA11-B6F3-336B-6E6E-CD17E3838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732" y="1160857"/>
              <a:ext cx="301143" cy="301143"/>
            </a:xfrm>
            <a:prstGeom prst="rect">
              <a:avLst/>
            </a:prstGeom>
          </p:spPr>
        </p:pic>
      </p:grpSp>
      <p:sp>
        <p:nvSpPr>
          <p:cNvPr id="18" name="Rectangle: Rounded Corners 17">
            <a:extLst>
              <a:ext uri="{FF2B5EF4-FFF2-40B4-BE49-F238E27FC236}">
                <a16:creationId xmlns:a16="http://schemas.microsoft.com/office/drawing/2014/main" id="{D5154EA7-CFC3-8E46-17FF-EAA52152452F}"/>
              </a:ext>
            </a:extLst>
          </p:cNvPr>
          <p:cNvSpPr/>
          <p:nvPr/>
        </p:nvSpPr>
        <p:spPr>
          <a:xfrm>
            <a:off x="203200" y="952500"/>
            <a:ext cx="11785600" cy="5499100"/>
          </a:xfrm>
          <a:prstGeom prst="roundRect">
            <a:avLst>
              <a:gd name="adj" fmla="val 3064"/>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418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6A6B-2977-6F9F-4C6B-BFD137FA510D}"/>
              </a:ext>
            </a:extLst>
          </p:cNvPr>
          <p:cNvSpPr>
            <a:spLocks noGrp="1"/>
          </p:cNvSpPr>
          <p:nvPr>
            <p:ph type="title"/>
          </p:nvPr>
        </p:nvSpPr>
        <p:spPr>
          <a:xfrm>
            <a:off x="705427" y="323273"/>
            <a:ext cx="11963400" cy="535708"/>
          </a:xfrm>
        </p:spPr>
        <p:txBody>
          <a:bodyPr>
            <a:noAutofit/>
          </a:bodyPr>
          <a:lstStyle/>
          <a:p>
            <a:r>
              <a:rPr lang="en-US" sz="2000"/>
              <a:t>Retail Life- Automated scenarios (will be updated upon Service User Testing)</a:t>
            </a:r>
          </a:p>
        </p:txBody>
      </p:sp>
      <p:graphicFrame>
        <p:nvGraphicFramePr>
          <p:cNvPr id="3" name="Table 3">
            <a:extLst>
              <a:ext uri="{FF2B5EF4-FFF2-40B4-BE49-F238E27FC236}">
                <a16:creationId xmlns:a16="http://schemas.microsoft.com/office/drawing/2014/main" id="{E779A619-3CBC-DF1D-B93C-ED6243840298}"/>
              </a:ext>
            </a:extLst>
          </p:cNvPr>
          <p:cNvGraphicFramePr>
            <a:graphicFrameLocks noGrp="1"/>
          </p:cNvGraphicFramePr>
          <p:nvPr>
            <p:extLst>
              <p:ext uri="{D42A27DB-BD31-4B8C-83A1-F6EECF244321}">
                <p14:modId xmlns:p14="http://schemas.microsoft.com/office/powerpoint/2010/main" val="1242323993"/>
              </p:ext>
            </p:extLst>
          </p:nvPr>
        </p:nvGraphicFramePr>
        <p:xfrm>
          <a:off x="801254" y="858981"/>
          <a:ext cx="5830455" cy="5229725"/>
        </p:xfrm>
        <a:graphic>
          <a:graphicData uri="http://schemas.openxmlformats.org/drawingml/2006/table">
            <a:tbl>
              <a:tblPr firstRow="1" bandRow="1">
                <a:tableStyleId>{912C8C85-51F0-491E-9774-3900AFEF0FD7}</a:tableStyleId>
              </a:tblPr>
              <a:tblGrid>
                <a:gridCol w="568205">
                  <a:extLst>
                    <a:ext uri="{9D8B030D-6E8A-4147-A177-3AD203B41FA5}">
                      <a16:colId xmlns:a16="http://schemas.microsoft.com/office/drawing/2014/main" val="3577867276"/>
                    </a:ext>
                  </a:extLst>
                </a:gridCol>
                <a:gridCol w="5262250">
                  <a:extLst>
                    <a:ext uri="{9D8B030D-6E8A-4147-A177-3AD203B41FA5}">
                      <a16:colId xmlns:a16="http://schemas.microsoft.com/office/drawing/2014/main" val="1783503349"/>
                    </a:ext>
                  </a:extLst>
                </a:gridCol>
              </a:tblGrid>
              <a:tr h="587009">
                <a:tc>
                  <a:txBody>
                    <a:bodyPr/>
                    <a:lstStyle/>
                    <a:p>
                      <a:pPr algn="ctr"/>
                      <a:r>
                        <a:rPr lang="en-US" sz="1200"/>
                        <a:t>Sl.no</a:t>
                      </a:r>
                    </a:p>
                  </a:txBody>
                  <a:tcPr anchor="ctr">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l"/>
                      <a:r>
                        <a:rPr lang="en-US" sz="1200"/>
                        <a:t>Functionality</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extLst>
                  <a:ext uri="{0D108BD9-81ED-4DB2-BD59-A6C34878D82A}">
                    <a16:rowId xmlns:a16="http://schemas.microsoft.com/office/drawing/2014/main" val="2390884931"/>
                  </a:ext>
                </a:extLst>
              </a:tr>
              <a:tr h="758221">
                <a:tc>
                  <a:txBody>
                    <a:bodyPr/>
                    <a:lstStyle/>
                    <a:p>
                      <a:pPr algn="ctr"/>
                      <a:r>
                        <a:rPr lang="en-US" sz="1050"/>
                        <a:t>1</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FAST UI Fields Validation – 148 Fields FAST UI vs Input data sheet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1566709758"/>
                  </a:ext>
                </a:extLst>
              </a:tr>
              <a:tr h="587009">
                <a:tc>
                  <a:txBody>
                    <a:bodyPr/>
                    <a:lstStyle/>
                    <a:p>
                      <a:pPr algn="ctr"/>
                      <a:r>
                        <a:rPr lang="en-US" sz="1050"/>
                        <a:t>2</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Process Premium Payment</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554066298"/>
                  </a:ext>
                </a:extLst>
              </a:tr>
              <a:tr h="758221">
                <a:tc>
                  <a:txBody>
                    <a:bodyPr/>
                    <a:lstStyle/>
                    <a:p>
                      <a:pPr algn="ctr"/>
                      <a:r>
                        <a:rPr lang="en-US" sz="1050"/>
                        <a:t>3</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Premium Refund</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17396020"/>
                  </a:ext>
                </a:extLst>
              </a:tr>
              <a:tr h="587009">
                <a:tc>
                  <a:txBody>
                    <a:bodyPr/>
                    <a:lstStyle/>
                    <a:p>
                      <a:pPr algn="ctr"/>
                      <a:r>
                        <a:rPr lang="en-US" sz="1050"/>
                        <a:t>4</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Create Policy using API</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04135927"/>
                  </a:ext>
                </a:extLst>
              </a:tr>
              <a:tr h="929434">
                <a:tc>
                  <a:txBody>
                    <a:bodyPr/>
                    <a:lstStyle/>
                    <a:p>
                      <a:pPr algn="ctr"/>
                      <a:r>
                        <a:rPr lang="en-US" sz="1050"/>
                        <a:t>5</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Not sufficient Funds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343643321"/>
                  </a:ext>
                </a:extLst>
              </a:tr>
              <a:tr h="435813">
                <a:tc>
                  <a:txBody>
                    <a:bodyPr/>
                    <a:lstStyle/>
                    <a:p>
                      <a:pPr algn="ctr"/>
                      <a:r>
                        <a:rPr lang="en-US" sz="1050"/>
                        <a:t>6</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System Reversal</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998478048"/>
                  </a:ext>
                </a:extLst>
              </a:tr>
              <a:tr h="587009">
                <a:tc>
                  <a:txBody>
                    <a:bodyPr/>
                    <a:lstStyle/>
                    <a:p>
                      <a:pPr algn="ctr"/>
                      <a:r>
                        <a:rPr lang="en-US" sz="1050"/>
                        <a:t>7</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Accounting Validation for completed Transactions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615571780"/>
                  </a:ext>
                </a:extLst>
              </a:tr>
            </a:tbl>
          </a:graphicData>
        </a:graphic>
      </p:graphicFrame>
    </p:spTree>
    <p:extLst>
      <p:ext uri="{BB962C8B-B14F-4D97-AF65-F5344CB8AC3E}">
        <p14:creationId xmlns:p14="http://schemas.microsoft.com/office/powerpoint/2010/main" val="126934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p:txBody>
          <a:bodyPr>
            <a:noAutofit/>
          </a:bodyPr>
          <a:lstStyle/>
          <a:p>
            <a:r>
              <a:rPr lang="en-US" b="0"/>
              <a:t>Proposed Automation Road map for next four sprints</a:t>
            </a:r>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273766"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5CCF1293-9F10-1097-6072-D4B44C6E810A}"/>
              </a:ext>
            </a:extLst>
          </p:cNvPr>
          <p:cNvGraphicFramePr>
            <a:graphicFrameLocks noGrp="1"/>
          </p:cNvGraphicFramePr>
          <p:nvPr/>
        </p:nvGraphicFramePr>
        <p:xfrm>
          <a:off x="249420" y="940119"/>
          <a:ext cx="11722099" cy="2773837"/>
        </p:xfrm>
        <a:graphic>
          <a:graphicData uri="http://schemas.openxmlformats.org/drawingml/2006/table">
            <a:tbl>
              <a:tblPr firstRow="1" bandRow="1">
                <a:tableStyleId>{69CF1AB2-1976-4502-BF36-3FF5EA218861}</a:tableStyleId>
              </a:tblPr>
              <a:tblGrid>
                <a:gridCol w="1892420">
                  <a:extLst>
                    <a:ext uri="{9D8B030D-6E8A-4147-A177-3AD203B41FA5}">
                      <a16:colId xmlns:a16="http://schemas.microsoft.com/office/drawing/2014/main" val="2416635012"/>
                    </a:ext>
                  </a:extLst>
                </a:gridCol>
                <a:gridCol w="2265521">
                  <a:extLst>
                    <a:ext uri="{9D8B030D-6E8A-4147-A177-3AD203B41FA5}">
                      <a16:colId xmlns:a16="http://schemas.microsoft.com/office/drawing/2014/main" val="782178962"/>
                    </a:ext>
                  </a:extLst>
                </a:gridCol>
                <a:gridCol w="2649317">
                  <a:extLst>
                    <a:ext uri="{9D8B030D-6E8A-4147-A177-3AD203B41FA5}">
                      <a16:colId xmlns:a16="http://schemas.microsoft.com/office/drawing/2014/main" val="2014394198"/>
                    </a:ext>
                  </a:extLst>
                </a:gridCol>
                <a:gridCol w="2457422">
                  <a:extLst>
                    <a:ext uri="{9D8B030D-6E8A-4147-A177-3AD203B41FA5}">
                      <a16:colId xmlns:a16="http://schemas.microsoft.com/office/drawing/2014/main" val="1020882526"/>
                    </a:ext>
                  </a:extLst>
                </a:gridCol>
                <a:gridCol w="2457419">
                  <a:extLst>
                    <a:ext uri="{9D8B030D-6E8A-4147-A177-3AD203B41FA5}">
                      <a16:colId xmlns:a16="http://schemas.microsoft.com/office/drawing/2014/main" val="2405163976"/>
                    </a:ext>
                  </a:extLst>
                </a:gridCol>
              </a:tblGrid>
              <a:tr h="342142">
                <a:tc>
                  <a:txBody>
                    <a:bodyPr/>
                    <a:lstStyle/>
                    <a:p>
                      <a:pPr algn="ctr" rtl="0" fontAlgn="ctr"/>
                      <a:r>
                        <a:rPr lang="en-US" sz="1500" b="1" u="none" strike="noStrike">
                          <a:solidFill>
                            <a:schemeClr val="bg2"/>
                          </a:solidFill>
                          <a:effectLst/>
                        </a:rPr>
                        <a:t>Date</a:t>
                      </a:r>
                      <a:endParaRPr lang="en-US" sz="1500" b="1" i="0" u="none" strike="noStrike">
                        <a:solidFill>
                          <a:schemeClr val="bg2"/>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10/23-11/05</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200" b="0" u="none" strike="noStrike" kern="1200">
                          <a:solidFill>
                            <a:schemeClr val="bg2"/>
                          </a:solidFill>
                          <a:effectLst/>
                          <a:latin typeface="+mj-lt"/>
                        </a:rPr>
                        <a:t>11/06-11/19</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11/20-12/03</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12/04-12/17</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extLst>
                  <a:ext uri="{0D108BD9-81ED-4DB2-BD59-A6C34878D82A}">
                    <a16:rowId xmlns:a16="http://schemas.microsoft.com/office/drawing/2014/main" val="4131169474"/>
                  </a:ext>
                </a:extLst>
              </a:tr>
              <a:tr h="342142">
                <a:tc>
                  <a:txBody>
                    <a:bodyPr/>
                    <a:lstStyle/>
                    <a:p>
                      <a:pPr algn="ctr" rtl="0" fontAlgn="ctr"/>
                      <a:r>
                        <a:rPr lang="en-US" sz="1500" b="1" u="none" strike="noStrike">
                          <a:solidFill>
                            <a:schemeClr val="tx1"/>
                          </a:solidFill>
                          <a:effectLst/>
                        </a:rPr>
                        <a:t>Sprint</a:t>
                      </a:r>
                      <a:endParaRPr lang="en-US" sz="1500" b="1" i="0" u="none" strike="noStrike">
                        <a:solidFill>
                          <a:schemeClr val="tx1"/>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latin typeface="+mn-lt"/>
                          <a:ea typeface="+mn-ea"/>
                          <a:cs typeface="+mn-cs"/>
                        </a:rPr>
                        <a:t>2024.24</a:t>
                      </a: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2024.25</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2024.26</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2024.27</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46355374"/>
                  </a:ext>
                </a:extLst>
              </a:tr>
              <a:tr h="2089553">
                <a:tc>
                  <a:txBody>
                    <a:bodyPr/>
                    <a:lstStyle/>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r>
                        <a:rPr lang="en-US" sz="1400" b="0" u="none" strike="noStrike">
                          <a:solidFill>
                            <a:schemeClr val="tx1"/>
                          </a:solidFill>
                          <a:effectLst/>
                          <a:latin typeface="+mj-lt"/>
                        </a:rPr>
                        <a:t>TERM Transaction Automation</a:t>
                      </a:r>
                      <a:endParaRPr lang="en-US" sz="1400" b="0" i="0" u="none" strike="noStrike">
                        <a:solidFill>
                          <a:schemeClr val="tx1"/>
                        </a:solidFill>
                        <a:effectLst/>
                        <a:latin typeface="+mj-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gridSpan="4">
                  <a:txBody>
                    <a:bodyPr/>
                    <a:lstStyle/>
                    <a:p>
                      <a:pPr algn="ctr" rtl="0" fontAlgn="ctr"/>
                      <a:endParaRPr lang="en-US" sz="1200" b="0" i="0" u="none" strike="noStrike">
                        <a:solidFill>
                          <a:schemeClr val="bg1"/>
                        </a:solidFill>
                        <a:effectLst/>
                        <a:latin typeface="+mn-lt"/>
                      </a:endParaRPr>
                    </a:p>
                  </a:txBody>
                  <a:tcPr marL="8358" marR="8358" marT="8358" marB="0" vert="vert270">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algn="ctr" rtl="0" fontAlgn="ctr"/>
                      <a:endParaRPr lang="en-US" sz="900" b="0" i="0" u="none" strike="noStrike">
                        <a:solidFill>
                          <a:schemeClr val="bg1"/>
                        </a:solidFill>
                        <a:effectLst/>
                        <a:latin typeface="+mn-lt"/>
                      </a:endParaRPr>
                    </a:p>
                  </a:txBody>
                  <a:tcPr marL="6275" marR="6275" marT="627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5260381"/>
                  </a:ext>
                </a:extLst>
              </a:tr>
            </a:tbl>
          </a:graphicData>
        </a:graphic>
      </p:graphicFrame>
      <p:sp>
        <p:nvSpPr>
          <p:cNvPr id="10" name="OTLSHAPE_T_11a5fd20169a4e5aa0bed048dba08ff2_Shape">
            <a:extLst>
              <a:ext uri="{FF2B5EF4-FFF2-40B4-BE49-F238E27FC236}">
                <a16:creationId xmlns:a16="http://schemas.microsoft.com/office/drawing/2014/main" id="{50613534-69A3-77B6-F60C-DB8C519D7939}"/>
              </a:ext>
            </a:extLst>
          </p:cNvPr>
          <p:cNvSpPr/>
          <p:nvPr>
            <p:custDataLst>
              <p:tags r:id="rId1"/>
            </p:custDataLst>
          </p:nvPr>
        </p:nvSpPr>
        <p:spPr>
          <a:xfrm>
            <a:off x="2215471" y="2117594"/>
            <a:ext cx="2128520" cy="86619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solidFill>
                  <a:srgbClr val="000000"/>
                </a:solidFill>
                <a:ea typeface="STKaiti"/>
              </a:rPr>
              <a:t>Policy Creation using </a:t>
            </a:r>
            <a:r>
              <a:rPr lang="en-US" sz="1050"/>
              <a:t>API</a:t>
            </a:r>
            <a:r>
              <a:rPr lang="en-US" sz="1050">
                <a:solidFill>
                  <a:srgbClr val="000000"/>
                </a:solidFill>
                <a:ea typeface="STKaiti"/>
              </a:rPr>
              <a:t> Automation</a:t>
            </a:r>
          </a:p>
        </p:txBody>
      </p:sp>
      <p:sp>
        <p:nvSpPr>
          <p:cNvPr id="12" name="OTLSHAPE_T_11a5fd20169a4e5aa0bed048dba08ff2_Shape">
            <a:extLst>
              <a:ext uri="{FF2B5EF4-FFF2-40B4-BE49-F238E27FC236}">
                <a16:creationId xmlns:a16="http://schemas.microsoft.com/office/drawing/2014/main" id="{0313D517-BCFC-5085-4B4F-B13F4D01109A}"/>
              </a:ext>
            </a:extLst>
          </p:cNvPr>
          <p:cNvSpPr/>
          <p:nvPr>
            <p:custDataLst>
              <p:tags r:id="rId2"/>
            </p:custDataLst>
          </p:nvPr>
        </p:nvSpPr>
        <p:spPr>
          <a:xfrm>
            <a:off x="4453660" y="2106597"/>
            <a:ext cx="1600569" cy="856800"/>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solidFill>
                  <a:srgbClr val="000000"/>
                </a:solidFill>
                <a:ea typeface="STKaiti"/>
              </a:rPr>
              <a:t>Premium Reversal – System reversal and Insufficient Funds</a:t>
            </a:r>
            <a:endParaRPr lang="en-GB" sz="1050">
              <a:solidFill>
                <a:srgbClr val="000000"/>
              </a:solidFill>
              <a:ea typeface="STKaiti"/>
            </a:endParaRPr>
          </a:p>
        </p:txBody>
      </p:sp>
      <p:sp>
        <p:nvSpPr>
          <p:cNvPr id="48" name="OTLSHAPE_T_11a5fd20169a4e5aa0bed048dba08ff2_Shape">
            <a:extLst>
              <a:ext uri="{FF2B5EF4-FFF2-40B4-BE49-F238E27FC236}">
                <a16:creationId xmlns:a16="http://schemas.microsoft.com/office/drawing/2014/main" id="{1F6E9A5F-16EB-1120-8010-D10C8C758AF7}"/>
              </a:ext>
            </a:extLst>
          </p:cNvPr>
          <p:cNvSpPr/>
          <p:nvPr>
            <p:custDataLst>
              <p:tags r:id="rId3"/>
            </p:custDataLst>
          </p:nvPr>
        </p:nvSpPr>
        <p:spPr>
          <a:xfrm>
            <a:off x="6110469" y="2102684"/>
            <a:ext cx="1033601" cy="85128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r>
              <a:rPr lang="en-US" sz="1050"/>
              <a:t>Policy Updates - NFO Option Change</a:t>
            </a:r>
          </a:p>
        </p:txBody>
      </p:sp>
      <p:sp>
        <p:nvSpPr>
          <p:cNvPr id="58" name="OTLSHAPE_T_11a5fd20169a4e5aa0bed048dba08ff2_Shape">
            <a:extLst>
              <a:ext uri="{FF2B5EF4-FFF2-40B4-BE49-F238E27FC236}">
                <a16:creationId xmlns:a16="http://schemas.microsoft.com/office/drawing/2014/main" id="{E0E95753-9999-EDB8-4C82-9C8487A8EE0B}"/>
              </a:ext>
            </a:extLst>
          </p:cNvPr>
          <p:cNvSpPr/>
          <p:nvPr>
            <p:custDataLst>
              <p:tags r:id="rId4"/>
            </p:custDataLst>
          </p:nvPr>
        </p:nvSpPr>
        <p:spPr>
          <a:xfrm>
            <a:off x="7249751" y="2087774"/>
            <a:ext cx="1249680" cy="866196"/>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t>Policy Updates - Face Amount Changes</a:t>
            </a:r>
          </a:p>
          <a:p>
            <a:pPr algn="ctr" defTabSz="1217889">
              <a:defRPr/>
            </a:pPr>
            <a:endParaRPr lang="en-GB" sz="1050">
              <a:solidFill>
                <a:srgbClr val="000000"/>
              </a:solidFill>
              <a:ea typeface="STKaiti"/>
            </a:endParaRPr>
          </a:p>
        </p:txBody>
      </p:sp>
      <p:sp>
        <p:nvSpPr>
          <p:cNvPr id="59" name="OTLSHAPE_T_11a5fd20169a4e5aa0bed048dba08ff2_Shape">
            <a:extLst>
              <a:ext uri="{FF2B5EF4-FFF2-40B4-BE49-F238E27FC236}">
                <a16:creationId xmlns:a16="http://schemas.microsoft.com/office/drawing/2014/main" id="{1C7BD655-D600-E89D-7C36-CDE7DBD3B976}"/>
              </a:ext>
            </a:extLst>
          </p:cNvPr>
          <p:cNvSpPr/>
          <p:nvPr>
            <p:custDataLst>
              <p:tags r:id="rId5"/>
            </p:custDataLst>
          </p:nvPr>
        </p:nvSpPr>
        <p:spPr>
          <a:xfrm>
            <a:off x="8581147" y="2097201"/>
            <a:ext cx="1058945" cy="86619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00"/>
              <a:t>Free look processing after premium posting</a:t>
            </a:r>
            <a:endParaRPr lang="en-GB" sz="1000"/>
          </a:p>
        </p:txBody>
      </p:sp>
      <p:sp>
        <p:nvSpPr>
          <p:cNvPr id="60" name="OTLSHAPE_T_11a5fd20169a4e5aa0bed048dba08ff2_Shape">
            <a:extLst>
              <a:ext uri="{FF2B5EF4-FFF2-40B4-BE49-F238E27FC236}">
                <a16:creationId xmlns:a16="http://schemas.microsoft.com/office/drawing/2014/main" id="{CB380938-9CA6-F32C-22FC-5084847DF7D4}"/>
              </a:ext>
            </a:extLst>
          </p:cNvPr>
          <p:cNvSpPr/>
          <p:nvPr>
            <p:custDataLst>
              <p:tags r:id="rId6"/>
            </p:custDataLst>
          </p:nvPr>
        </p:nvSpPr>
        <p:spPr>
          <a:xfrm>
            <a:off x="9702951" y="2097201"/>
            <a:ext cx="1861802" cy="522401"/>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 commission check</a:t>
            </a:r>
            <a:endParaRPr lang="en-GB" sz="1050"/>
          </a:p>
        </p:txBody>
      </p:sp>
      <p:sp>
        <p:nvSpPr>
          <p:cNvPr id="61" name="OTLSHAPE_T_11a5fd20169a4e5aa0bed048dba08ff2_Shape">
            <a:extLst>
              <a:ext uri="{FF2B5EF4-FFF2-40B4-BE49-F238E27FC236}">
                <a16:creationId xmlns:a16="http://schemas.microsoft.com/office/drawing/2014/main" id="{020A3013-EDB4-9B21-C9EA-91C815345F21}"/>
              </a:ext>
            </a:extLst>
          </p:cNvPr>
          <p:cNvSpPr/>
          <p:nvPr>
            <p:custDataLst>
              <p:tags r:id="rId7"/>
            </p:custDataLst>
          </p:nvPr>
        </p:nvSpPr>
        <p:spPr>
          <a:xfrm>
            <a:off x="9702951" y="2619602"/>
            <a:ext cx="1853803" cy="52240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 General ledger</a:t>
            </a:r>
            <a:endParaRPr lang="en-GB" sz="1050"/>
          </a:p>
        </p:txBody>
      </p:sp>
      <p:sp>
        <p:nvSpPr>
          <p:cNvPr id="63" name="OTLSHAPE_T_11a5fd20169a4e5aa0bed048dba08ff2_Shape">
            <a:extLst>
              <a:ext uri="{FF2B5EF4-FFF2-40B4-BE49-F238E27FC236}">
                <a16:creationId xmlns:a16="http://schemas.microsoft.com/office/drawing/2014/main" id="{34BF6721-FC6D-17BC-E55E-349F911BEA92}"/>
              </a:ext>
            </a:extLst>
          </p:cNvPr>
          <p:cNvSpPr/>
          <p:nvPr>
            <p:custDataLst>
              <p:tags r:id="rId8"/>
            </p:custDataLst>
          </p:nvPr>
        </p:nvSpPr>
        <p:spPr>
          <a:xfrm>
            <a:off x="9694953" y="3174811"/>
            <a:ext cx="1861801" cy="37313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Disbursement</a:t>
            </a:r>
            <a:endParaRPr lang="en-GB" sz="1050"/>
          </a:p>
        </p:txBody>
      </p:sp>
      <p:graphicFrame>
        <p:nvGraphicFramePr>
          <p:cNvPr id="128" name="Table 127">
            <a:extLst>
              <a:ext uri="{FF2B5EF4-FFF2-40B4-BE49-F238E27FC236}">
                <a16:creationId xmlns:a16="http://schemas.microsoft.com/office/drawing/2014/main" id="{78730AF8-F8FF-B8D5-9C95-20A03C3BB559}"/>
              </a:ext>
            </a:extLst>
          </p:cNvPr>
          <p:cNvGraphicFramePr>
            <a:graphicFrameLocks noGrp="1"/>
          </p:cNvGraphicFramePr>
          <p:nvPr/>
        </p:nvGraphicFramePr>
        <p:xfrm>
          <a:off x="249420" y="3914620"/>
          <a:ext cx="11722099" cy="2638581"/>
        </p:xfrm>
        <a:graphic>
          <a:graphicData uri="http://schemas.openxmlformats.org/drawingml/2006/table">
            <a:tbl>
              <a:tblPr firstRow="1" bandRow="1">
                <a:tableStyleId>{69CF1AB2-1976-4502-BF36-3FF5EA218861}</a:tableStyleId>
              </a:tblPr>
              <a:tblGrid>
                <a:gridCol w="1892420">
                  <a:extLst>
                    <a:ext uri="{9D8B030D-6E8A-4147-A177-3AD203B41FA5}">
                      <a16:colId xmlns:a16="http://schemas.microsoft.com/office/drawing/2014/main" val="2416635012"/>
                    </a:ext>
                  </a:extLst>
                </a:gridCol>
                <a:gridCol w="2265521">
                  <a:extLst>
                    <a:ext uri="{9D8B030D-6E8A-4147-A177-3AD203B41FA5}">
                      <a16:colId xmlns:a16="http://schemas.microsoft.com/office/drawing/2014/main" val="782178962"/>
                    </a:ext>
                  </a:extLst>
                </a:gridCol>
                <a:gridCol w="2649317">
                  <a:extLst>
                    <a:ext uri="{9D8B030D-6E8A-4147-A177-3AD203B41FA5}">
                      <a16:colId xmlns:a16="http://schemas.microsoft.com/office/drawing/2014/main" val="2014394198"/>
                    </a:ext>
                  </a:extLst>
                </a:gridCol>
                <a:gridCol w="2457422">
                  <a:extLst>
                    <a:ext uri="{9D8B030D-6E8A-4147-A177-3AD203B41FA5}">
                      <a16:colId xmlns:a16="http://schemas.microsoft.com/office/drawing/2014/main" val="1020882526"/>
                    </a:ext>
                  </a:extLst>
                </a:gridCol>
                <a:gridCol w="2457419">
                  <a:extLst>
                    <a:ext uri="{9D8B030D-6E8A-4147-A177-3AD203B41FA5}">
                      <a16:colId xmlns:a16="http://schemas.microsoft.com/office/drawing/2014/main" val="2405163976"/>
                    </a:ext>
                  </a:extLst>
                </a:gridCol>
              </a:tblGrid>
              <a:tr h="325459">
                <a:tc>
                  <a:txBody>
                    <a:bodyPr/>
                    <a:lstStyle/>
                    <a:p>
                      <a:pPr algn="ctr" rtl="0" fontAlgn="ctr"/>
                      <a:r>
                        <a:rPr lang="en-US" sz="1500" b="1" u="none" strike="noStrike">
                          <a:solidFill>
                            <a:schemeClr val="bg2"/>
                          </a:solidFill>
                          <a:effectLst/>
                        </a:rPr>
                        <a:t>Date</a:t>
                      </a:r>
                      <a:endParaRPr lang="en-US" sz="1500" b="1" i="0" u="none" strike="noStrike">
                        <a:solidFill>
                          <a:schemeClr val="bg2"/>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10/29-11/05</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200" b="0" u="none" strike="noStrike" kern="1200">
                          <a:solidFill>
                            <a:schemeClr val="bg2"/>
                          </a:solidFill>
                          <a:effectLst/>
                          <a:latin typeface="+mj-lt"/>
                        </a:rPr>
                        <a:t>11/06-11/19</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11/20-12/03</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12/04-12/17</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extLst>
                  <a:ext uri="{0D108BD9-81ED-4DB2-BD59-A6C34878D82A}">
                    <a16:rowId xmlns:a16="http://schemas.microsoft.com/office/drawing/2014/main" val="4131169474"/>
                  </a:ext>
                </a:extLst>
              </a:tr>
              <a:tr h="325459">
                <a:tc>
                  <a:txBody>
                    <a:bodyPr/>
                    <a:lstStyle/>
                    <a:p>
                      <a:pPr algn="ctr" rtl="0" fontAlgn="ctr"/>
                      <a:r>
                        <a:rPr lang="en-US" sz="1500" b="1" u="none" strike="noStrike">
                          <a:solidFill>
                            <a:schemeClr val="tx1"/>
                          </a:solidFill>
                          <a:effectLst/>
                        </a:rPr>
                        <a:t>Sprint</a:t>
                      </a:r>
                      <a:endParaRPr lang="en-US" sz="1500" b="1" i="0" u="none" strike="noStrike">
                        <a:solidFill>
                          <a:schemeClr val="tx1"/>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latin typeface="+mn-lt"/>
                          <a:ea typeface="+mn-ea"/>
                          <a:cs typeface="+mn-cs"/>
                        </a:rPr>
                        <a:t>2024.24</a:t>
                      </a: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2024.25</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2024.26</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2024.27</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46355374"/>
                  </a:ext>
                </a:extLst>
              </a:tr>
              <a:tr h="1987663">
                <a:tc>
                  <a:txBody>
                    <a:bodyPr/>
                    <a:lstStyle/>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r>
                        <a:rPr lang="en-US" sz="1400" b="0" u="none" strike="noStrike">
                          <a:solidFill>
                            <a:schemeClr val="tx1"/>
                          </a:solidFill>
                          <a:effectLst/>
                          <a:latin typeface="+mj-lt"/>
                        </a:rPr>
                        <a:t>Interface Automation</a:t>
                      </a:r>
                      <a:endParaRPr lang="en-US" sz="1400" b="0" i="0" u="none" strike="noStrike">
                        <a:solidFill>
                          <a:schemeClr val="tx1"/>
                        </a:solidFill>
                        <a:effectLst/>
                        <a:latin typeface="+mj-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gridSpan="4">
                  <a:txBody>
                    <a:bodyPr/>
                    <a:lstStyle/>
                    <a:p>
                      <a:pPr algn="ctr" rtl="0" fontAlgn="ctr"/>
                      <a:endParaRPr lang="en-US" sz="1200" b="0" i="0" u="none" strike="noStrike">
                        <a:solidFill>
                          <a:schemeClr val="bg1"/>
                        </a:solidFill>
                        <a:effectLst/>
                        <a:latin typeface="+mn-lt"/>
                      </a:endParaRPr>
                    </a:p>
                  </a:txBody>
                  <a:tcPr marL="8358" marR="8358" marT="8358" marB="0" vert="vert270">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algn="ctr" rtl="0" fontAlgn="ctr"/>
                      <a:endParaRPr lang="en-US" sz="900" b="0" i="0" u="none" strike="noStrike">
                        <a:solidFill>
                          <a:schemeClr val="bg1"/>
                        </a:solidFill>
                        <a:effectLst/>
                        <a:latin typeface="+mn-lt"/>
                      </a:endParaRPr>
                    </a:p>
                  </a:txBody>
                  <a:tcPr marL="6275" marR="6275" marT="627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5260381"/>
                  </a:ext>
                </a:extLst>
              </a:tr>
            </a:tbl>
          </a:graphicData>
        </a:graphic>
      </p:graphicFrame>
      <p:sp>
        <p:nvSpPr>
          <p:cNvPr id="129" name="OTLSHAPE_T_11a5fd20169a4e5aa0bed048dba08ff2_Shape">
            <a:extLst>
              <a:ext uri="{FF2B5EF4-FFF2-40B4-BE49-F238E27FC236}">
                <a16:creationId xmlns:a16="http://schemas.microsoft.com/office/drawing/2014/main" id="{A8E5D22A-CB29-6DEF-FA54-42B40F7A6E49}"/>
              </a:ext>
            </a:extLst>
          </p:cNvPr>
          <p:cNvSpPr/>
          <p:nvPr>
            <p:custDataLst>
              <p:tags r:id="rId9"/>
            </p:custDataLst>
          </p:nvPr>
        </p:nvSpPr>
        <p:spPr>
          <a:xfrm>
            <a:off x="4487926" y="4796377"/>
            <a:ext cx="2514600" cy="735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ACORD 103, XML vs FAST UI</a:t>
            </a:r>
          </a:p>
        </p:txBody>
      </p:sp>
      <p:sp>
        <p:nvSpPr>
          <p:cNvPr id="130" name="OTLSHAPE_T_11a5fd20169a4e5aa0bed048dba08ff2_Shape">
            <a:extLst>
              <a:ext uri="{FF2B5EF4-FFF2-40B4-BE49-F238E27FC236}">
                <a16:creationId xmlns:a16="http://schemas.microsoft.com/office/drawing/2014/main" id="{77FB171D-12B6-BEDB-02E7-50A502F6FA0C}"/>
              </a:ext>
            </a:extLst>
          </p:cNvPr>
          <p:cNvSpPr/>
          <p:nvPr>
            <p:custDataLst>
              <p:tags r:id="rId10"/>
            </p:custDataLst>
          </p:nvPr>
        </p:nvSpPr>
        <p:spPr>
          <a:xfrm>
            <a:off x="4488809" y="5669569"/>
            <a:ext cx="2513717"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Outbound - GL (Accounting Extract)</a:t>
            </a:r>
          </a:p>
        </p:txBody>
      </p:sp>
      <p:sp>
        <p:nvSpPr>
          <p:cNvPr id="131" name="OTLSHAPE_T_11a5fd20169a4e5aa0bed048dba08ff2_Shape">
            <a:extLst>
              <a:ext uri="{FF2B5EF4-FFF2-40B4-BE49-F238E27FC236}">
                <a16:creationId xmlns:a16="http://schemas.microsoft.com/office/drawing/2014/main" id="{B42F99E6-C616-6CAC-074B-05BE854D28DF}"/>
              </a:ext>
            </a:extLst>
          </p:cNvPr>
          <p:cNvSpPr/>
          <p:nvPr>
            <p:custDataLst>
              <p:tags r:id="rId11"/>
            </p:custDataLst>
          </p:nvPr>
        </p:nvSpPr>
        <p:spPr>
          <a:xfrm>
            <a:off x="7199834" y="4791515"/>
            <a:ext cx="2438998"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Fuels/Commission</a:t>
            </a:r>
          </a:p>
        </p:txBody>
      </p:sp>
      <p:sp>
        <p:nvSpPr>
          <p:cNvPr id="132" name="OTLSHAPE_T_11a5fd20169a4e5aa0bed048dba08ff2_Shape">
            <a:extLst>
              <a:ext uri="{FF2B5EF4-FFF2-40B4-BE49-F238E27FC236}">
                <a16:creationId xmlns:a16="http://schemas.microsoft.com/office/drawing/2014/main" id="{544AE54A-C2C7-62DF-E594-1BEB679C02ED}"/>
              </a:ext>
            </a:extLst>
          </p:cNvPr>
          <p:cNvSpPr/>
          <p:nvPr>
            <p:custDataLst>
              <p:tags r:id="rId12"/>
            </p:custDataLst>
          </p:nvPr>
        </p:nvSpPr>
        <p:spPr>
          <a:xfrm>
            <a:off x="2215471" y="5051844"/>
            <a:ext cx="2203417"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Requirement/Test case Creation for next 2 sprints</a:t>
            </a:r>
          </a:p>
        </p:txBody>
      </p:sp>
      <p:sp>
        <p:nvSpPr>
          <p:cNvPr id="133" name="OTLSHAPE_T_11a5fd20169a4e5aa0bed048dba08ff2_Shape">
            <a:extLst>
              <a:ext uri="{FF2B5EF4-FFF2-40B4-BE49-F238E27FC236}">
                <a16:creationId xmlns:a16="http://schemas.microsoft.com/office/drawing/2014/main" id="{5B4FFAC6-C81E-FFB5-3CF5-B49B743B20E6}"/>
              </a:ext>
            </a:extLst>
          </p:cNvPr>
          <p:cNvSpPr/>
          <p:nvPr>
            <p:custDataLst>
              <p:tags r:id="rId13"/>
            </p:custDataLst>
          </p:nvPr>
        </p:nvSpPr>
        <p:spPr>
          <a:xfrm>
            <a:off x="7218002" y="5664707"/>
            <a:ext cx="2438998" cy="735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Print Policy</a:t>
            </a:r>
          </a:p>
        </p:txBody>
      </p:sp>
      <p:pic>
        <p:nvPicPr>
          <p:cNvPr id="5" name="Graphic 4">
            <a:extLst>
              <a:ext uri="{FF2B5EF4-FFF2-40B4-BE49-F238E27FC236}">
                <a16:creationId xmlns:a16="http://schemas.microsoft.com/office/drawing/2014/main" id="{FFEC4DAE-F969-E528-314B-3758C37F4F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61409" y="1729551"/>
            <a:ext cx="1445260" cy="1445260"/>
          </a:xfrm>
          <a:prstGeom prst="rect">
            <a:avLst/>
          </a:prstGeom>
        </p:spPr>
      </p:pic>
      <p:pic>
        <p:nvPicPr>
          <p:cNvPr id="6" name="Graphic 5">
            <a:extLst>
              <a:ext uri="{FF2B5EF4-FFF2-40B4-BE49-F238E27FC236}">
                <a16:creationId xmlns:a16="http://schemas.microsoft.com/office/drawing/2014/main" id="{F3365191-17DF-9E48-6EE1-D173B2C029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497840" y="4615879"/>
            <a:ext cx="1388509" cy="1388509"/>
          </a:xfrm>
          <a:prstGeom prst="rect">
            <a:avLst/>
          </a:prstGeom>
        </p:spPr>
      </p:pic>
    </p:spTree>
    <p:extLst>
      <p:ext uri="{BB962C8B-B14F-4D97-AF65-F5344CB8AC3E}">
        <p14:creationId xmlns:p14="http://schemas.microsoft.com/office/powerpoint/2010/main" val="358324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2439-89CD-342A-29CF-1C0477E7C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F281A-1804-2E3A-27E7-50D0827EA88A}"/>
              </a:ext>
            </a:extLst>
          </p:cNvPr>
          <p:cNvSpPr>
            <a:spLocks noGrp="1"/>
          </p:cNvSpPr>
          <p:nvPr>
            <p:ph type="title"/>
          </p:nvPr>
        </p:nvSpPr>
        <p:spPr/>
        <p:txBody>
          <a:bodyPr>
            <a:noAutofit/>
          </a:bodyPr>
          <a:lstStyle/>
          <a:p>
            <a:r>
              <a:rPr lang="en-US" b="0"/>
              <a:t>Assumptions (Internal IT Reference)</a:t>
            </a:r>
          </a:p>
        </p:txBody>
      </p:sp>
      <p:grpSp>
        <p:nvGrpSpPr>
          <p:cNvPr id="3" name="Group 2">
            <a:extLst>
              <a:ext uri="{FF2B5EF4-FFF2-40B4-BE49-F238E27FC236}">
                <a16:creationId xmlns:a16="http://schemas.microsoft.com/office/drawing/2014/main" id="{9E6A0D94-FFA6-C6A7-6F0A-F039AA42D186}"/>
              </a:ext>
            </a:extLst>
          </p:cNvPr>
          <p:cNvGrpSpPr/>
          <p:nvPr/>
        </p:nvGrpSpPr>
        <p:grpSpPr>
          <a:xfrm>
            <a:off x="333411" y="2431311"/>
            <a:ext cx="11296577" cy="2456434"/>
            <a:chOff x="303544" y="2219547"/>
            <a:chExt cx="12210117" cy="2655083"/>
          </a:xfrm>
        </p:grpSpPr>
        <p:sp>
          <p:nvSpPr>
            <p:cNvPr id="4" name="Freeform: Shape 3">
              <a:extLst>
                <a:ext uri="{FF2B5EF4-FFF2-40B4-BE49-F238E27FC236}">
                  <a16:creationId xmlns:a16="http://schemas.microsoft.com/office/drawing/2014/main" id="{726AD4A9-C207-FF20-CEBC-CFCD9F26B7F7}"/>
                </a:ext>
              </a:extLst>
            </p:cNvPr>
            <p:cNvSpPr/>
            <p:nvPr/>
          </p:nvSpPr>
          <p:spPr>
            <a:xfrm>
              <a:off x="595423"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BBEAF3F0-43DB-0BE5-4848-0DB81B2F5157}"/>
                </a:ext>
              </a:extLst>
            </p:cNvPr>
            <p:cNvSpPr/>
            <p:nvPr/>
          </p:nvSpPr>
          <p:spPr>
            <a:xfrm>
              <a:off x="967954" y="2550282"/>
              <a:ext cx="710129" cy="710129"/>
            </a:xfrm>
            <a:prstGeom prst="ellipse">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1936584E-14FD-8ED8-24FB-518431962E2A}"/>
                </a:ext>
              </a:extLst>
            </p:cNvPr>
            <p:cNvCxnSpPr>
              <a:cxnSpLocks/>
              <a:endCxn id="5" idx="0"/>
            </p:cNvCxnSpPr>
            <p:nvPr/>
          </p:nvCxnSpPr>
          <p:spPr>
            <a:xfrm>
              <a:off x="1323019" y="2219547"/>
              <a:ext cx="0" cy="3307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8B4BF1-D540-0910-E8CD-FEF96206F704}"/>
                </a:ext>
              </a:extLst>
            </p:cNvPr>
            <p:cNvSpPr txBox="1"/>
            <p:nvPr/>
          </p:nvSpPr>
          <p:spPr>
            <a:xfrm>
              <a:off x="303544" y="3019647"/>
              <a:ext cx="956290" cy="1323439"/>
            </a:xfrm>
            <a:prstGeom prst="rect">
              <a:avLst/>
            </a:prstGeom>
            <a:noFill/>
          </p:spPr>
          <p:txBody>
            <a:bodyPr wrap="square" rtlCol="0">
              <a:spAutoFit/>
            </a:bodyPr>
            <a:lstStyle/>
            <a:p>
              <a:r>
                <a:rPr lang="en-IN" sz="8000" b="1">
                  <a:solidFill>
                    <a:schemeClr val="accent2"/>
                  </a:solidFill>
                </a:rPr>
                <a:t>1</a:t>
              </a:r>
              <a:endParaRPr lang="en-IN" b="1">
                <a:solidFill>
                  <a:schemeClr val="accent2"/>
                </a:solidFill>
              </a:endParaRPr>
            </a:p>
          </p:txBody>
        </p:sp>
        <p:sp>
          <p:nvSpPr>
            <p:cNvPr id="8" name="TextBox 7">
              <a:extLst>
                <a:ext uri="{FF2B5EF4-FFF2-40B4-BE49-F238E27FC236}">
                  <a16:creationId xmlns:a16="http://schemas.microsoft.com/office/drawing/2014/main" id="{99C15CF3-985C-A7BA-1896-8A3C294A0001}"/>
                </a:ext>
              </a:extLst>
            </p:cNvPr>
            <p:cNvSpPr txBox="1"/>
            <p:nvPr/>
          </p:nvSpPr>
          <p:spPr>
            <a:xfrm>
              <a:off x="794248" y="3377632"/>
              <a:ext cx="2471603" cy="1164332"/>
            </a:xfrm>
            <a:prstGeom prst="rect">
              <a:avLst/>
            </a:prstGeom>
            <a:noFill/>
          </p:spPr>
          <p:txBody>
            <a:bodyPr wrap="square">
              <a:spAutoFit/>
            </a:bodyPr>
            <a:lstStyle/>
            <a:p>
              <a:r>
                <a:rPr lang="en-US" sz="1600"/>
                <a:t>Sprint prioritized items should be executed without any deviation</a:t>
              </a:r>
            </a:p>
          </p:txBody>
        </p:sp>
        <p:sp>
          <p:nvSpPr>
            <p:cNvPr id="9" name="Freeform: Shape 8">
              <a:extLst>
                <a:ext uri="{FF2B5EF4-FFF2-40B4-BE49-F238E27FC236}">
                  <a16:creationId xmlns:a16="http://schemas.microsoft.com/office/drawing/2014/main" id="{0CD46994-377B-FD7C-6FCD-AB772FE4C5E9}"/>
                </a:ext>
              </a:extLst>
            </p:cNvPr>
            <p:cNvSpPr/>
            <p:nvPr/>
          </p:nvSpPr>
          <p:spPr>
            <a:xfrm>
              <a:off x="4768577"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Oval 9">
              <a:extLst>
                <a:ext uri="{FF2B5EF4-FFF2-40B4-BE49-F238E27FC236}">
                  <a16:creationId xmlns:a16="http://schemas.microsoft.com/office/drawing/2014/main" id="{2436DD79-495B-2770-E775-F708B02C7C22}"/>
                </a:ext>
              </a:extLst>
            </p:cNvPr>
            <p:cNvSpPr/>
            <p:nvPr/>
          </p:nvSpPr>
          <p:spPr>
            <a:xfrm>
              <a:off x="5141108" y="2550282"/>
              <a:ext cx="710129" cy="710129"/>
            </a:xfrm>
            <a:prstGeom prst="ellipse">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ECB3C9E6-EA94-59A2-B069-4E66104B015A}"/>
                </a:ext>
              </a:extLst>
            </p:cNvPr>
            <p:cNvCxnSpPr>
              <a:cxnSpLocks/>
              <a:endCxn id="10" idx="0"/>
            </p:cNvCxnSpPr>
            <p:nvPr/>
          </p:nvCxnSpPr>
          <p:spPr>
            <a:xfrm>
              <a:off x="5496173" y="2219547"/>
              <a:ext cx="0" cy="330735"/>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7CC26F-9C1E-4A18-9E37-648EB2EAB9D2}"/>
                </a:ext>
              </a:extLst>
            </p:cNvPr>
            <p:cNvSpPr txBox="1"/>
            <p:nvPr/>
          </p:nvSpPr>
          <p:spPr>
            <a:xfrm>
              <a:off x="4140013" y="3019646"/>
              <a:ext cx="956290" cy="1323439"/>
            </a:xfrm>
            <a:prstGeom prst="rect">
              <a:avLst/>
            </a:prstGeom>
            <a:noFill/>
          </p:spPr>
          <p:txBody>
            <a:bodyPr wrap="square" rtlCol="0">
              <a:spAutoFit/>
            </a:bodyPr>
            <a:lstStyle/>
            <a:p>
              <a:r>
                <a:rPr lang="en-IN" sz="8000" b="1">
                  <a:solidFill>
                    <a:schemeClr val="accent3"/>
                  </a:solidFill>
                </a:rPr>
                <a:t>2</a:t>
              </a:r>
              <a:endParaRPr lang="en-IN" b="1">
                <a:solidFill>
                  <a:schemeClr val="accent3"/>
                </a:solidFill>
              </a:endParaRPr>
            </a:p>
          </p:txBody>
        </p:sp>
        <p:sp>
          <p:nvSpPr>
            <p:cNvPr id="13" name="TextBox 12">
              <a:extLst>
                <a:ext uri="{FF2B5EF4-FFF2-40B4-BE49-F238E27FC236}">
                  <a16:creationId xmlns:a16="http://schemas.microsoft.com/office/drawing/2014/main" id="{8986444A-D433-C13D-3107-10A046B3BC32}"/>
                </a:ext>
              </a:extLst>
            </p:cNvPr>
            <p:cNvSpPr txBox="1"/>
            <p:nvPr/>
          </p:nvSpPr>
          <p:spPr>
            <a:xfrm>
              <a:off x="4866601" y="3377632"/>
              <a:ext cx="2589832" cy="1430464"/>
            </a:xfrm>
            <a:prstGeom prst="rect">
              <a:avLst/>
            </a:prstGeom>
            <a:noFill/>
          </p:spPr>
          <p:txBody>
            <a:bodyPr wrap="square">
              <a:spAutoFit/>
            </a:bodyPr>
            <a:lstStyle/>
            <a:p>
              <a:r>
                <a:rPr lang="en-US" sz="1600" err="1"/>
                <a:t>Adhoc</a:t>
              </a:r>
              <a:r>
                <a:rPr lang="en-US" sz="1600"/>
                <a:t> items/changes must be avoided in between the Sprint time frame</a:t>
              </a:r>
            </a:p>
          </p:txBody>
        </p:sp>
        <p:sp>
          <p:nvSpPr>
            <p:cNvPr id="14" name="Freeform: Shape 13">
              <a:extLst>
                <a:ext uri="{FF2B5EF4-FFF2-40B4-BE49-F238E27FC236}">
                  <a16:creationId xmlns:a16="http://schemas.microsoft.com/office/drawing/2014/main" id="{4715EDDA-BA82-F2B4-A3DA-0ACBAD60B774}"/>
                </a:ext>
              </a:extLst>
            </p:cNvPr>
            <p:cNvSpPr/>
            <p:nvPr/>
          </p:nvSpPr>
          <p:spPr>
            <a:xfrm>
              <a:off x="9004917"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CCF7D1BD-1129-045D-7C7D-437E7FB57D46}"/>
                </a:ext>
              </a:extLst>
            </p:cNvPr>
            <p:cNvSpPr/>
            <p:nvPr/>
          </p:nvSpPr>
          <p:spPr>
            <a:xfrm>
              <a:off x="9377448" y="2550282"/>
              <a:ext cx="710129" cy="710129"/>
            </a:xfrm>
            <a:prstGeom prst="ellipse">
              <a:avLst/>
            </a:prstGeom>
            <a:solidFill>
              <a:schemeClr val="bg2">
                <a:lumMod val="95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706CEB03-2E54-1456-C6F8-F597445260C1}"/>
                </a:ext>
              </a:extLst>
            </p:cNvPr>
            <p:cNvCxnSpPr>
              <a:cxnSpLocks/>
              <a:endCxn id="15" idx="0"/>
            </p:cNvCxnSpPr>
            <p:nvPr/>
          </p:nvCxnSpPr>
          <p:spPr>
            <a:xfrm>
              <a:off x="9732513" y="2219547"/>
              <a:ext cx="0" cy="33073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7F4FAF-449E-C67F-7B54-9A88D244A616}"/>
                </a:ext>
              </a:extLst>
            </p:cNvPr>
            <p:cNvSpPr txBox="1"/>
            <p:nvPr/>
          </p:nvSpPr>
          <p:spPr>
            <a:xfrm>
              <a:off x="8386638" y="3019646"/>
              <a:ext cx="956290" cy="1323439"/>
            </a:xfrm>
            <a:prstGeom prst="rect">
              <a:avLst/>
            </a:prstGeom>
            <a:noFill/>
          </p:spPr>
          <p:txBody>
            <a:bodyPr wrap="square" rtlCol="0">
              <a:spAutoFit/>
            </a:bodyPr>
            <a:lstStyle/>
            <a:p>
              <a:r>
                <a:rPr lang="en-IN" sz="8000" b="1">
                  <a:solidFill>
                    <a:schemeClr val="accent6"/>
                  </a:solidFill>
                </a:rPr>
                <a:t>3</a:t>
              </a:r>
              <a:endParaRPr lang="en-IN" b="1">
                <a:solidFill>
                  <a:schemeClr val="accent6"/>
                </a:solidFill>
              </a:endParaRPr>
            </a:p>
          </p:txBody>
        </p:sp>
        <p:sp>
          <p:nvSpPr>
            <p:cNvPr id="18" name="TextBox 17">
              <a:extLst>
                <a:ext uri="{FF2B5EF4-FFF2-40B4-BE49-F238E27FC236}">
                  <a16:creationId xmlns:a16="http://schemas.microsoft.com/office/drawing/2014/main" id="{4429AA80-B7CC-C21B-3FCE-278CEFE55326}"/>
                </a:ext>
              </a:extLst>
            </p:cNvPr>
            <p:cNvSpPr txBox="1"/>
            <p:nvPr/>
          </p:nvSpPr>
          <p:spPr>
            <a:xfrm>
              <a:off x="9121981" y="3377632"/>
              <a:ext cx="2699649" cy="1496998"/>
            </a:xfrm>
            <a:prstGeom prst="rect">
              <a:avLst/>
            </a:prstGeom>
            <a:noFill/>
          </p:spPr>
          <p:txBody>
            <a:bodyPr wrap="square">
              <a:spAutoFit/>
            </a:bodyPr>
            <a:lstStyle/>
            <a:p>
              <a:r>
                <a:rPr lang="en-US" sz="1400"/>
                <a:t>To complete the automation updates in N-1 Sprint, Manual Test Cases from EY or Manual Team must be supplied to Automation Team</a:t>
              </a:r>
            </a:p>
          </p:txBody>
        </p:sp>
      </p:grpSp>
      <p:pic>
        <p:nvPicPr>
          <p:cNvPr id="19" name="Picture 18">
            <a:extLst>
              <a:ext uri="{FF2B5EF4-FFF2-40B4-BE49-F238E27FC236}">
                <a16:creationId xmlns:a16="http://schemas.microsoft.com/office/drawing/2014/main" id="{357FFE47-B7A7-5C8C-F0AE-DBE1AB709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77" y="2825766"/>
            <a:ext cx="435050" cy="435050"/>
          </a:xfrm>
          <a:prstGeom prst="rect">
            <a:avLst/>
          </a:prstGeom>
        </p:spPr>
      </p:pic>
      <p:pic>
        <p:nvPicPr>
          <p:cNvPr id="20" name="Picture 19">
            <a:extLst>
              <a:ext uri="{FF2B5EF4-FFF2-40B4-BE49-F238E27FC236}">
                <a16:creationId xmlns:a16="http://schemas.microsoft.com/office/drawing/2014/main" id="{8A344562-AE8C-6147-B7CE-B27381448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186" y="2839400"/>
            <a:ext cx="431827" cy="435050"/>
          </a:xfrm>
          <a:prstGeom prst="rect">
            <a:avLst/>
          </a:prstGeom>
        </p:spPr>
      </p:pic>
      <p:pic>
        <p:nvPicPr>
          <p:cNvPr id="21" name="Picture 20">
            <a:extLst>
              <a:ext uri="{FF2B5EF4-FFF2-40B4-BE49-F238E27FC236}">
                <a16:creationId xmlns:a16="http://schemas.microsoft.com/office/drawing/2014/main" id="{F6E3E8ED-5737-9FBB-83CC-48D68B1E4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497" y="2813747"/>
            <a:ext cx="455687" cy="459088"/>
          </a:xfrm>
          <a:prstGeom prst="rect">
            <a:avLst/>
          </a:prstGeom>
        </p:spPr>
      </p:pic>
      <p:sp>
        <p:nvSpPr>
          <p:cNvPr id="22" name="Rectangle: Rounded Corners 21">
            <a:extLst>
              <a:ext uri="{FF2B5EF4-FFF2-40B4-BE49-F238E27FC236}">
                <a16:creationId xmlns:a16="http://schemas.microsoft.com/office/drawing/2014/main" id="{70DA556B-AEF3-E7AA-86F5-EF8CE91C96CB}"/>
              </a:ext>
            </a:extLst>
          </p:cNvPr>
          <p:cNvSpPr/>
          <p:nvPr/>
        </p:nvSpPr>
        <p:spPr>
          <a:xfrm>
            <a:off x="203200" y="952500"/>
            <a:ext cx="11785600" cy="5499100"/>
          </a:xfrm>
          <a:prstGeom prst="roundRect">
            <a:avLst>
              <a:gd name="adj" fmla="val 3064"/>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5022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Trianz 2405">
  <a:themeElements>
    <a:clrScheme name="Trianz-2024v1">
      <a:dk1>
        <a:srgbClr val="090909"/>
      </a:dk1>
      <a:lt1>
        <a:srgbClr val="FCFCFC"/>
      </a:lt1>
      <a:dk2>
        <a:srgbClr val="000000"/>
      </a:dk2>
      <a:lt2>
        <a:srgbClr val="FFFFFF"/>
      </a:lt2>
      <a:accent1>
        <a:srgbClr val="00367E"/>
      </a:accent1>
      <a:accent2>
        <a:srgbClr val="0087C6"/>
      </a:accent2>
      <a:accent3>
        <a:srgbClr val="F36C24"/>
      </a:accent3>
      <a:accent4>
        <a:srgbClr val="FCB43F"/>
      </a:accent4>
      <a:accent5>
        <a:srgbClr val="48A251"/>
      </a:accent5>
      <a:accent6>
        <a:srgbClr val="5A5A5A"/>
      </a:accent6>
      <a:hlink>
        <a:srgbClr val="1057CA"/>
      </a:hlink>
      <a:folHlink>
        <a:srgbClr val="C65A24"/>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lcf76f155ced4ddcb4097134ff3c332f xmlns="30152fe7-f0d3-4cb4-8fae-cd0c0482530c">
      <Terms xmlns="http://schemas.microsoft.com/office/infopath/2007/PartnerControls"/>
    </lcf76f155ced4ddcb4097134ff3c332f>
    <TaxCatchAll xmlns="0a4fda7e-3e5d-429f-ba87-87ef74db8fe4"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B5EE69FBA9F489459702AC9088022D5A" ma:contentTypeVersion="14" ma:contentTypeDescription="Create a new document." ma:contentTypeScope="" ma:versionID="1c64cad9cf17bef6c1e3ad7d306fd927">
  <xsd:schema xmlns:xsd="http://www.w3.org/2001/XMLSchema" xmlns:xs="http://www.w3.org/2001/XMLSchema" xmlns:p="http://schemas.microsoft.com/office/2006/metadata/properties" xmlns:ns2="0a4fda7e-3e5d-429f-ba87-87ef74db8fe4" xmlns:ns3="30152fe7-f0d3-4cb4-8fae-cd0c0482530c" targetNamespace="http://schemas.microsoft.com/office/2006/metadata/properties" ma:root="true" ma:fieldsID="526c7fddb463d48a8324ea247a7748ef" ns2:_="" ns3:_="">
    <xsd:import namespace="0a4fda7e-3e5d-429f-ba87-87ef74db8fe4"/>
    <xsd:import namespace="30152fe7-f0d3-4cb4-8fae-cd0c0482530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4fda7e-3e5d-429f-ba87-87ef74db8fe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5c1027f-9bcd-47a4-a2c3-d7333d30b4e3}" ma:internalName="TaxCatchAll" ma:showField="CatchAllData" ma:web="0a4fda7e-3e5d-429f-ba87-87ef74db8fe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0152fe7-f0d3-4cb4-8fae-cd0c0482530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829bdbf-11ca-4188-ad5e-419b837c316a"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2FA57B-DB33-49EA-A097-6C283218520C}">
  <ds:schemaRefs>
    <ds:schemaRef ds:uri="0a4fda7e-3e5d-429f-ba87-87ef74db8fe4"/>
    <ds:schemaRef ds:uri="30152fe7-f0d3-4cb4-8fae-cd0c0482530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2.xml><?xml version="1.0" encoding="utf-8"?>
<ds:datastoreItem xmlns:ds="http://schemas.openxmlformats.org/officeDocument/2006/customXml" ds:itemID="{80A7861B-640B-4BF1-BC8C-9D9AD12D99EA}">
  <ds:schemaRefs>
    <ds:schemaRef ds:uri="http://schemas.microsoft.com/sharepoint/v3/contenttype/forms"/>
  </ds:schemaRefs>
</ds:datastoreItem>
</file>

<file path=customXml/itemProps3.xml><?xml version="1.0" encoding="utf-8"?>
<ds:datastoreItem xmlns:ds="http://schemas.openxmlformats.org/officeDocument/2006/customXml" ds:itemID="{07817D14-7387-414A-9EC0-81F2C3E39146}">
  <ds:schemaRefs>
    <ds:schemaRef ds:uri="0a4fda7e-3e5d-429f-ba87-87ef74db8fe4"/>
    <ds:schemaRef ds:uri="30152fe7-f0d3-4cb4-8fae-cd0c0482530c"/>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Trianz 2405</vt:lpstr>
      <vt:lpstr>NYL Core Modernization Automation QA Collaboration with Business Users</vt:lpstr>
      <vt:lpstr> Automation Need and Manual Effort Saving</vt:lpstr>
      <vt:lpstr>Reference: Cost Saving in Manual work hours using Automation for IA</vt:lpstr>
      <vt:lpstr>Process of collaboration between automation testers and business users for defining and executing a test automation approach(Current State) </vt:lpstr>
      <vt:lpstr>Process of collaboration between automation testers and business users for defining and executing a test automation approach(Future State) </vt:lpstr>
      <vt:lpstr>End to End Automation Suite in Place before going Live</vt:lpstr>
      <vt:lpstr>Retail Life- Automated scenarios (will be updated upon Service User Testing)</vt:lpstr>
      <vt:lpstr>Proposed Automation Road map for next four sprints</vt:lpstr>
      <vt:lpstr>Assumptions (Internal IT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Bhavaraju (Trianz)</dc:creator>
  <cp:revision>3</cp:revision>
  <dcterms:created xsi:type="dcterms:W3CDTF">2019-08-17T06:09:54Z</dcterms:created>
  <dcterms:modified xsi:type="dcterms:W3CDTF">2024-11-19T15:18:53Z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0x010100B5EE69FBA9F489459702AC9088022D5A</vt:lpwstr>
  </property>
  <property fmtid="{D5CDD505-2E9C-101B-9397-08002B2CF9AE}" pid="3" name="MSIP_Label_5e4e52fc-a572-424a-ae79-cb0bc6750541_Enabled">
    <vt:lpwstr>True</vt:lpwstr>
  </property>
  <property fmtid="{D5CDD505-2E9C-101B-9397-08002B2CF9AE}" pid="4" name="MSIP_Label_5e4e52fc-a572-424a-ae79-cb0bc6750541_SiteId">
    <vt:lpwstr>a27f6b6b-dc28-48c2-a138-ddf0f11455f1</vt:lpwstr>
  </property>
  <property fmtid="{D5CDD505-2E9C-101B-9397-08002B2CF9AE}" pid="5" name="MSIP_Label_5e4e52fc-a572-424a-ae79-cb0bc6750541_Owner">
    <vt:lpwstr>Prashant.Bhavaraju@trianz.com</vt:lpwstr>
  </property>
  <property fmtid="{D5CDD505-2E9C-101B-9397-08002B2CF9AE}" pid="6" name="MSIP_Label_5e4e52fc-a572-424a-ae79-cb0bc6750541_SetDate">
    <vt:lpwstr>2022-09-01T03:47:06.6033011Z</vt:lpwstr>
  </property>
  <property fmtid="{D5CDD505-2E9C-101B-9397-08002B2CF9AE}" pid="7" name="MSIP_Label_5e4e52fc-a572-424a-ae79-cb0bc6750541_Name">
    <vt:lpwstr>Public</vt:lpwstr>
  </property>
  <property fmtid="{D5CDD505-2E9C-101B-9397-08002B2CF9AE}" pid="8" name="MSIP_Label_5e4e52fc-a572-424a-ae79-cb0bc6750541_Application">
    <vt:lpwstr>Microsoft Azure Information Protection</vt:lpwstr>
  </property>
  <property fmtid="{D5CDD505-2E9C-101B-9397-08002B2CF9AE}" pid="9" name="MSIP_Label_5e4e52fc-a572-424a-ae79-cb0bc6750541_Extended_MSFT_Method">
    <vt:lpwstr>Automatic</vt:lpwstr>
  </property>
  <property fmtid="{D5CDD505-2E9C-101B-9397-08002B2CF9AE}" pid="10" name="MSIP_Label_8f0b5d98-aa4b-42ad-b5be-1e75bbcbb7d7_Enabled">
    <vt:lpwstr>true</vt:lpwstr>
  </property>
  <property fmtid="{D5CDD505-2E9C-101B-9397-08002B2CF9AE}" pid="11" name="MSIP_Label_8f0b5d98-aa4b-42ad-b5be-1e75bbcbb7d7_SetDate">
    <vt:lpwstr>2024-10-25T17:13:44Z</vt:lpwstr>
  </property>
  <property fmtid="{D5CDD505-2E9C-101B-9397-08002B2CF9AE}" pid="12" name="MSIP_Label_8f0b5d98-aa4b-42ad-b5be-1e75bbcbb7d7_Method">
    <vt:lpwstr>Standard</vt:lpwstr>
  </property>
  <property fmtid="{D5CDD505-2E9C-101B-9397-08002B2CF9AE}" pid="13" name="MSIP_Label_8f0b5d98-aa4b-42ad-b5be-1e75bbcbb7d7_Name">
    <vt:lpwstr>Internal-pilot</vt:lpwstr>
  </property>
  <property fmtid="{D5CDD505-2E9C-101B-9397-08002B2CF9AE}" pid="14" name="MSIP_Label_8f0b5d98-aa4b-42ad-b5be-1e75bbcbb7d7_SiteId">
    <vt:lpwstr>a651e8f0-93d2-41c2-88b6-e8c5a1ad2375</vt:lpwstr>
  </property>
  <property fmtid="{D5CDD505-2E9C-101B-9397-08002B2CF9AE}" pid="15" name="MSIP_Label_8f0b5d98-aa4b-42ad-b5be-1e75bbcbb7d7_ActionId">
    <vt:lpwstr>8a94f906-28bd-40e8-9c47-a9b49cc5c38d</vt:lpwstr>
  </property>
  <property fmtid="{D5CDD505-2E9C-101B-9397-08002B2CF9AE}" pid="16" name="MSIP_Label_8f0b5d98-aa4b-42ad-b5be-1e75bbcbb7d7_ContentBits">
    <vt:lpwstr>0</vt:lpwstr>
  </property>
  <property fmtid="{D5CDD505-2E9C-101B-9397-08002B2CF9AE}" pid="17" name="MediaServiceImageTags">
    <vt:lpwstr/>
  </property>
</Properties>
</file>